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874" r:id="rId2"/>
  </p:sldMasterIdLst>
  <p:notesMasterIdLst>
    <p:notesMasterId r:id="rId58"/>
  </p:notesMasterIdLst>
  <p:handoutMasterIdLst>
    <p:handoutMasterId r:id="rId59"/>
  </p:handoutMasterIdLst>
  <p:sldIdLst>
    <p:sldId id="256" r:id="rId3"/>
    <p:sldId id="269" r:id="rId4"/>
    <p:sldId id="270" r:id="rId5"/>
    <p:sldId id="271" r:id="rId6"/>
    <p:sldId id="275" r:id="rId7"/>
    <p:sldId id="272" r:id="rId8"/>
    <p:sldId id="315" r:id="rId9"/>
    <p:sldId id="273" r:id="rId10"/>
    <p:sldId id="322" r:id="rId11"/>
    <p:sldId id="299" r:id="rId12"/>
    <p:sldId id="300" r:id="rId13"/>
    <p:sldId id="301" r:id="rId14"/>
    <p:sldId id="302" r:id="rId15"/>
    <p:sldId id="303" r:id="rId16"/>
    <p:sldId id="305" r:id="rId17"/>
    <p:sldId id="306" r:id="rId18"/>
    <p:sldId id="307" r:id="rId19"/>
    <p:sldId id="308" r:id="rId20"/>
    <p:sldId id="309" r:id="rId21"/>
    <p:sldId id="310" r:id="rId22"/>
    <p:sldId id="311" r:id="rId23"/>
    <p:sldId id="312" r:id="rId24"/>
    <p:sldId id="298" r:id="rId25"/>
    <p:sldId id="323" r:id="rId26"/>
    <p:sldId id="317" r:id="rId27"/>
    <p:sldId id="318" r:id="rId28"/>
    <p:sldId id="319" r:id="rId29"/>
    <p:sldId id="320" r:id="rId30"/>
    <p:sldId id="321" r:id="rId31"/>
    <p:sldId id="358" r:id="rId32"/>
    <p:sldId id="316" r:id="rId33"/>
    <p:sldId id="324" r:id="rId34"/>
    <p:sldId id="274" r:id="rId35"/>
    <p:sldId id="353" r:id="rId36"/>
    <p:sldId id="354" r:id="rId37"/>
    <p:sldId id="355" r:id="rId38"/>
    <p:sldId id="356" r:id="rId39"/>
    <p:sldId id="357" r:id="rId40"/>
    <p:sldId id="325" r:id="rId41"/>
    <p:sldId id="360" r:id="rId42"/>
    <p:sldId id="326" r:id="rId43"/>
    <p:sldId id="327" r:id="rId44"/>
    <p:sldId id="328" r:id="rId45"/>
    <p:sldId id="329" r:id="rId46"/>
    <p:sldId id="330" r:id="rId47"/>
    <p:sldId id="331" r:id="rId48"/>
    <p:sldId id="361" r:id="rId49"/>
    <p:sldId id="332" r:id="rId50"/>
    <p:sldId id="333" r:id="rId51"/>
    <p:sldId id="334" r:id="rId52"/>
    <p:sldId id="335" r:id="rId53"/>
    <p:sldId id="336" r:id="rId54"/>
    <p:sldId id="363" r:id="rId55"/>
    <p:sldId id="362" r:id="rId56"/>
    <p:sldId id="364" r:id="rId57"/>
  </p:sldIdLst>
  <p:sldSz cx="12192000" cy="6858000"/>
  <p:notesSz cx="6797675" cy="9926638"/>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94364" autoAdjust="0"/>
  </p:normalViewPr>
  <p:slideViewPr>
    <p:cSldViewPr>
      <p:cViewPr varScale="1">
        <p:scale>
          <a:sx n="66" d="100"/>
          <a:sy n="66" d="100"/>
        </p:scale>
        <p:origin x="774" y="60"/>
      </p:cViewPr>
      <p:guideLst/>
    </p:cSldViewPr>
  </p:slideViewPr>
  <p:outlineViewPr>
    <p:cViewPr>
      <p:scale>
        <a:sx n="33" d="100"/>
        <a:sy n="33" d="100"/>
      </p:scale>
      <p:origin x="0" y="-14178"/>
    </p:cViewPr>
  </p:outlineViewPr>
  <p:notesTextViewPr>
    <p:cViewPr>
      <p:scale>
        <a:sx n="3" d="2"/>
        <a:sy n="3" d="2"/>
      </p:scale>
      <p:origin x="0" y="0"/>
    </p:cViewPr>
  </p:notesTextViewPr>
  <p:sorterViewPr>
    <p:cViewPr varScale="1">
      <p:scale>
        <a:sx n="100" d="100"/>
        <a:sy n="100" d="100"/>
      </p:scale>
      <p:origin x="0" y="-1500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notesMaster" Target="notesMasters/notesMaster1.xml"/><Relationship Id="rId5" Type="http://schemas.openxmlformats.org/officeDocument/2006/relationships/slide" Target="slides/slide3.xml"/><Relationship Id="rId61" Type="http://schemas.openxmlformats.org/officeDocument/2006/relationships/viewProps" Target="viewProp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handoutMaster" Target="handoutMasters/handoutMaster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73C8B82F-D51B-4969-BE5C-DBA07B674D87}" type="datetimeFigureOut">
              <a:rPr lang="it-IT" smtClean="0"/>
              <a:t>05/05/2019</a:t>
            </a:fld>
            <a:endParaRPr lang="it-IT"/>
          </a:p>
        </p:txBody>
      </p:sp>
      <p:sp>
        <p:nvSpPr>
          <p:cNvPr id="4" name="Segnaposto piè di pagina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ED0958C6-6FF4-477F-B0D1-6D5A7515379E}" type="slidenum">
              <a:rPr lang="it-IT" smtClean="0"/>
              <a:t>‹N›</a:t>
            </a:fld>
            <a:endParaRPr lang="it-IT"/>
          </a:p>
        </p:txBody>
      </p:sp>
    </p:spTree>
    <p:extLst>
      <p:ext uri="{BB962C8B-B14F-4D97-AF65-F5344CB8AC3E}">
        <p14:creationId xmlns:p14="http://schemas.microsoft.com/office/powerpoint/2010/main" val="19335503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it-IT"/>
          </a:p>
        </p:txBody>
      </p:sp>
      <p:sp>
        <p:nvSpPr>
          <p:cNvPr id="7171"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it-IT"/>
          </a:p>
        </p:txBody>
      </p:sp>
      <p:sp>
        <p:nvSpPr>
          <p:cNvPr id="38916"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p:cNvSpPr>
            <a:spLocks noGrp="1" noChangeArrowheads="1"/>
          </p:cNvSpPr>
          <p:nvPr>
            <p:ph type="body" sz="quarter" idx="3"/>
          </p:nvPr>
        </p:nvSpPr>
        <p:spPr bwMode="auto">
          <a:xfrm>
            <a:off x="679768" y="4715153"/>
            <a:ext cx="5438140"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7174" name="Rectangle 6"/>
          <p:cNvSpPr>
            <a:spLocks noGrp="1" noChangeArrowheads="1"/>
          </p:cNvSpPr>
          <p:nvPr>
            <p:ph type="ftr" sz="quarter" idx="4"/>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it-IT"/>
          </a:p>
        </p:txBody>
      </p:sp>
      <p:sp>
        <p:nvSpPr>
          <p:cNvPr id="7175" name="Rectangle 7"/>
          <p:cNvSpPr>
            <a:spLocks noGrp="1" noChangeArrowheads="1"/>
          </p:cNvSpPr>
          <p:nvPr>
            <p:ph type="sldNum" sz="quarter" idx="5"/>
          </p:nvPr>
        </p:nvSpPr>
        <p:spPr bwMode="auto">
          <a:xfrm>
            <a:off x="3850443"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880BEE6-AB64-43A7-BC12-9FF7A408279B}" type="slidenum">
              <a:rPr lang="it-IT"/>
              <a:pPr>
                <a:defRPr/>
              </a:pPr>
              <a:t>‹N›</a:t>
            </a:fld>
            <a:endParaRPr lang="it-IT"/>
          </a:p>
        </p:txBody>
      </p:sp>
    </p:spTree>
    <p:extLst>
      <p:ext uri="{BB962C8B-B14F-4D97-AF65-F5344CB8AC3E}">
        <p14:creationId xmlns:p14="http://schemas.microsoft.com/office/powerpoint/2010/main" val="14901273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dirty="0"/>
          </a:p>
        </p:txBody>
      </p:sp>
      <p:sp>
        <p:nvSpPr>
          <p:cNvPr id="4" name="Segnaposto numero diapositiva 3"/>
          <p:cNvSpPr>
            <a:spLocks noGrp="1"/>
          </p:cNvSpPr>
          <p:nvPr>
            <p:ph type="sldNum" sz="quarter" idx="10"/>
          </p:nvPr>
        </p:nvSpPr>
        <p:spPr/>
        <p:txBody>
          <a:bodyPr/>
          <a:lstStyle/>
          <a:p>
            <a:pPr>
              <a:defRPr/>
            </a:pPr>
            <a:fld id="{F880BEE6-AB64-43A7-BC12-9FF7A408279B}" type="slidenum">
              <a:rPr lang="it-IT" smtClean="0"/>
              <a:pPr>
                <a:defRPr/>
              </a:pPr>
              <a:t>1</a:t>
            </a:fld>
            <a:endParaRPr lang="it-IT"/>
          </a:p>
        </p:txBody>
      </p:sp>
    </p:spTree>
    <p:extLst>
      <p:ext uri="{BB962C8B-B14F-4D97-AF65-F5344CB8AC3E}">
        <p14:creationId xmlns:p14="http://schemas.microsoft.com/office/powerpoint/2010/main" val="372867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pitchFamily="34" charset="0"/>
              </a:defRPr>
            </a:lvl1pPr>
            <a:lvl2pPr marL="742950" indent="-285750" defTabSz="966788" eaLnBrk="0" hangingPunct="0">
              <a:defRPr>
                <a:solidFill>
                  <a:schemeClr val="tx1"/>
                </a:solidFill>
                <a:latin typeface="Arial" pitchFamily="34" charset="0"/>
              </a:defRPr>
            </a:lvl2pPr>
            <a:lvl3pPr marL="1143000" indent="-228600" defTabSz="966788" eaLnBrk="0" hangingPunct="0">
              <a:defRPr>
                <a:solidFill>
                  <a:schemeClr val="tx1"/>
                </a:solidFill>
                <a:latin typeface="Arial" pitchFamily="34" charset="0"/>
              </a:defRPr>
            </a:lvl3pPr>
            <a:lvl4pPr marL="1600200" indent="-228600" defTabSz="966788" eaLnBrk="0" hangingPunct="0">
              <a:defRPr>
                <a:solidFill>
                  <a:schemeClr val="tx1"/>
                </a:solidFill>
                <a:latin typeface="Arial" pitchFamily="34" charset="0"/>
              </a:defRPr>
            </a:lvl4pPr>
            <a:lvl5pPr marL="2057400" indent="-228600" defTabSz="966788" eaLnBrk="0" hangingPunct="0">
              <a:defRPr>
                <a:solidFill>
                  <a:schemeClr val="tx1"/>
                </a:solidFill>
                <a:latin typeface="Arial" pitchFamily="34" charset="0"/>
              </a:defRPr>
            </a:lvl5pPr>
            <a:lvl6pPr marL="2514600" indent="-228600" defTabSz="966788" eaLnBrk="0" fontAlgn="base" hangingPunct="0">
              <a:spcBef>
                <a:spcPct val="0"/>
              </a:spcBef>
              <a:spcAft>
                <a:spcPct val="0"/>
              </a:spcAft>
              <a:defRPr>
                <a:solidFill>
                  <a:schemeClr val="tx1"/>
                </a:solidFill>
                <a:latin typeface="Arial" pitchFamily="34" charset="0"/>
              </a:defRPr>
            </a:lvl6pPr>
            <a:lvl7pPr marL="2971800" indent="-228600" defTabSz="966788" eaLnBrk="0" fontAlgn="base" hangingPunct="0">
              <a:spcBef>
                <a:spcPct val="0"/>
              </a:spcBef>
              <a:spcAft>
                <a:spcPct val="0"/>
              </a:spcAft>
              <a:defRPr>
                <a:solidFill>
                  <a:schemeClr val="tx1"/>
                </a:solidFill>
                <a:latin typeface="Arial" pitchFamily="34" charset="0"/>
              </a:defRPr>
            </a:lvl7pPr>
            <a:lvl8pPr marL="3429000" indent="-228600" defTabSz="966788" eaLnBrk="0" fontAlgn="base" hangingPunct="0">
              <a:spcBef>
                <a:spcPct val="0"/>
              </a:spcBef>
              <a:spcAft>
                <a:spcPct val="0"/>
              </a:spcAft>
              <a:defRPr>
                <a:solidFill>
                  <a:schemeClr val="tx1"/>
                </a:solidFill>
                <a:latin typeface="Arial" pitchFamily="34" charset="0"/>
              </a:defRPr>
            </a:lvl8pPr>
            <a:lvl9pPr marL="3886200" indent="-228600" defTabSz="966788" eaLnBrk="0" fontAlgn="base" hangingPunct="0">
              <a:spcBef>
                <a:spcPct val="0"/>
              </a:spcBef>
              <a:spcAft>
                <a:spcPct val="0"/>
              </a:spcAft>
              <a:defRPr>
                <a:solidFill>
                  <a:schemeClr val="tx1"/>
                </a:solidFill>
                <a:latin typeface="Arial" pitchFamily="34" charset="0"/>
              </a:defRPr>
            </a:lvl9pPr>
          </a:lstStyle>
          <a:p>
            <a:pPr eaLnBrk="1" hangingPunct="1"/>
            <a:fld id="{4319BA37-DDB0-46F9-83BB-6FD0786F70A8}" type="slidenum">
              <a:rPr lang="it-IT" altLang="it-IT" smtClean="0"/>
              <a:pPr eaLnBrk="1" hangingPunct="1"/>
              <a:t>27</a:t>
            </a:fld>
            <a:endParaRPr lang="it-IT" altLang="it-IT" smtClean="0"/>
          </a:p>
        </p:txBody>
      </p:sp>
      <p:sp>
        <p:nvSpPr>
          <p:cNvPr id="59395" name="Rectangle 2"/>
          <p:cNvSpPr>
            <a:spLocks noGrp="1" noRot="1" noChangeAspect="1" noChangeArrowheads="1" noTextEdit="1"/>
          </p:cNvSpPr>
          <p:nvPr>
            <p:ph type="sldImg"/>
          </p:nvPr>
        </p:nvSpPr>
        <p:spPr>
          <a:xfrm>
            <a:off x="93663" y="746125"/>
            <a:ext cx="6610350" cy="3719513"/>
          </a:xfrm>
          <a:ln w="12700" cap="flat"/>
        </p:spPr>
      </p:sp>
      <p:sp>
        <p:nvSpPr>
          <p:cNvPr id="59396" name="Rectangle 3"/>
          <p:cNvSpPr>
            <a:spLocks noGrp="1" noChangeArrowheads="1"/>
          </p:cNvSpPr>
          <p:nvPr>
            <p:ph type="body" idx="1"/>
          </p:nvPr>
        </p:nvSpPr>
        <p:spPr>
          <a:xfrm>
            <a:off x="905767" y="4715482"/>
            <a:ext cx="4986142" cy="446600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332" tIns="48667" rIns="97332" bIns="48667"/>
          <a:lstStyle/>
          <a:p>
            <a:endParaRPr lang="it-IT" altLang="it-IT" smtClean="0">
              <a:latin typeface="Arial" pitchFamily="34" charset="0"/>
            </a:endParaRPr>
          </a:p>
        </p:txBody>
      </p:sp>
      <p:sp>
        <p:nvSpPr>
          <p:cNvPr id="2" name="Segnaposto intestazione 1"/>
          <p:cNvSpPr>
            <a:spLocks noGrp="1"/>
          </p:cNvSpPr>
          <p:nvPr>
            <p:ph type="hdr" sz="quarter" idx="10"/>
          </p:nvPr>
        </p:nvSpPr>
        <p:spPr/>
        <p:txBody>
          <a:bodyPr/>
          <a:lstStyle/>
          <a:p>
            <a:r>
              <a:rPr lang="it-IT" smtClean="0"/>
              <a:t>www.lucianomeddi.eu</a:t>
            </a:r>
            <a:endParaRPr lang="it-IT"/>
          </a:p>
        </p:txBody>
      </p:sp>
    </p:spTree>
    <p:extLst>
      <p:ext uri="{BB962C8B-B14F-4D97-AF65-F5344CB8AC3E}">
        <p14:creationId xmlns:p14="http://schemas.microsoft.com/office/powerpoint/2010/main" val="3245706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pitchFamily="34" charset="0"/>
              </a:defRPr>
            </a:lvl1pPr>
            <a:lvl2pPr marL="742950" indent="-285750" defTabSz="966788" eaLnBrk="0" hangingPunct="0">
              <a:defRPr>
                <a:solidFill>
                  <a:schemeClr val="tx1"/>
                </a:solidFill>
                <a:latin typeface="Arial" pitchFamily="34" charset="0"/>
              </a:defRPr>
            </a:lvl2pPr>
            <a:lvl3pPr marL="1143000" indent="-228600" defTabSz="966788" eaLnBrk="0" hangingPunct="0">
              <a:defRPr>
                <a:solidFill>
                  <a:schemeClr val="tx1"/>
                </a:solidFill>
                <a:latin typeface="Arial" pitchFamily="34" charset="0"/>
              </a:defRPr>
            </a:lvl3pPr>
            <a:lvl4pPr marL="1600200" indent="-228600" defTabSz="966788" eaLnBrk="0" hangingPunct="0">
              <a:defRPr>
                <a:solidFill>
                  <a:schemeClr val="tx1"/>
                </a:solidFill>
                <a:latin typeface="Arial" pitchFamily="34" charset="0"/>
              </a:defRPr>
            </a:lvl4pPr>
            <a:lvl5pPr marL="2057400" indent="-228600" defTabSz="966788" eaLnBrk="0" hangingPunct="0">
              <a:defRPr>
                <a:solidFill>
                  <a:schemeClr val="tx1"/>
                </a:solidFill>
                <a:latin typeface="Arial" pitchFamily="34" charset="0"/>
              </a:defRPr>
            </a:lvl5pPr>
            <a:lvl6pPr marL="2514600" indent="-228600" defTabSz="966788" eaLnBrk="0" fontAlgn="base" hangingPunct="0">
              <a:spcBef>
                <a:spcPct val="0"/>
              </a:spcBef>
              <a:spcAft>
                <a:spcPct val="0"/>
              </a:spcAft>
              <a:defRPr>
                <a:solidFill>
                  <a:schemeClr val="tx1"/>
                </a:solidFill>
                <a:latin typeface="Arial" pitchFamily="34" charset="0"/>
              </a:defRPr>
            </a:lvl6pPr>
            <a:lvl7pPr marL="2971800" indent="-228600" defTabSz="966788" eaLnBrk="0" fontAlgn="base" hangingPunct="0">
              <a:spcBef>
                <a:spcPct val="0"/>
              </a:spcBef>
              <a:spcAft>
                <a:spcPct val="0"/>
              </a:spcAft>
              <a:defRPr>
                <a:solidFill>
                  <a:schemeClr val="tx1"/>
                </a:solidFill>
                <a:latin typeface="Arial" pitchFamily="34" charset="0"/>
              </a:defRPr>
            </a:lvl7pPr>
            <a:lvl8pPr marL="3429000" indent="-228600" defTabSz="966788" eaLnBrk="0" fontAlgn="base" hangingPunct="0">
              <a:spcBef>
                <a:spcPct val="0"/>
              </a:spcBef>
              <a:spcAft>
                <a:spcPct val="0"/>
              </a:spcAft>
              <a:defRPr>
                <a:solidFill>
                  <a:schemeClr val="tx1"/>
                </a:solidFill>
                <a:latin typeface="Arial" pitchFamily="34" charset="0"/>
              </a:defRPr>
            </a:lvl8pPr>
            <a:lvl9pPr marL="3886200" indent="-228600" defTabSz="966788" eaLnBrk="0" fontAlgn="base" hangingPunct="0">
              <a:spcBef>
                <a:spcPct val="0"/>
              </a:spcBef>
              <a:spcAft>
                <a:spcPct val="0"/>
              </a:spcAft>
              <a:defRPr>
                <a:solidFill>
                  <a:schemeClr val="tx1"/>
                </a:solidFill>
                <a:latin typeface="Arial" pitchFamily="34" charset="0"/>
              </a:defRPr>
            </a:lvl9pPr>
          </a:lstStyle>
          <a:p>
            <a:pPr eaLnBrk="1" hangingPunct="1"/>
            <a:fld id="{4319BA37-DDB0-46F9-83BB-6FD0786F70A8}" type="slidenum">
              <a:rPr lang="it-IT" altLang="it-IT" smtClean="0"/>
              <a:pPr eaLnBrk="1" hangingPunct="1"/>
              <a:t>28</a:t>
            </a:fld>
            <a:endParaRPr lang="it-IT" altLang="it-IT" smtClean="0"/>
          </a:p>
        </p:txBody>
      </p:sp>
      <p:sp>
        <p:nvSpPr>
          <p:cNvPr id="59395" name="Rectangle 2"/>
          <p:cNvSpPr>
            <a:spLocks noGrp="1" noRot="1" noChangeAspect="1" noChangeArrowheads="1" noTextEdit="1"/>
          </p:cNvSpPr>
          <p:nvPr>
            <p:ph type="sldImg"/>
          </p:nvPr>
        </p:nvSpPr>
        <p:spPr>
          <a:xfrm>
            <a:off x="93663" y="746125"/>
            <a:ext cx="6610350" cy="3719513"/>
          </a:xfrm>
          <a:ln w="12700" cap="flat"/>
        </p:spPr>
      </p:sp>
      <p:sp>
        <p:nvSpPr>
          <p:cNvPr id="59396" name="Rectangle 3"/>
          <p:cNvSpPr>
            <a:spLocks noGrp="1" noChangeArrowheads="1"/>
          </p:cNvSpPr>
          <p:nvPr>
            <p:ph type="body" idx="1"/>
          </p:nvPr>
        </p:nvSpPr>
        <p:spPr>
          <a:xfrm>
            <a:off x="905767" y="4715482"/>
            <a:ext cx="4986142" cy="446600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332" tIns="48667" rIns="97332" bIns="48667"/>
          <a:lstStyle/>
          <a:p>
            <a:endParaRPr lang="it-IT" altLang="it-IT" smtClean="0">
              <a:latin typeface="Arial" pitchFamily="34" charset="0"/>
            </a:endParaRPr>
          </a:p>
        </p:txBody>
      </p:sp>
      <p:sp>
        <p:nvSpPr>
          <p:cNvPr id="2" name="Segnaposto intestazione 1"/>
          <p:cNvSpPr>
            <a:spLocks noGrp="1"/>
          </p:cNvSpPr>
          <p:nvPr>
            <p:ph type="hdr" sz="quarter" idx="10"/>
          </p:nvPr>
        </p:nvSpPr>
        <p:spPr/>
        <p:txBody>
          <a:bodyPr/>
          <a:lstStyle/>
          <a:p>
            <a:r>
              <a:rPr lang="it-IT" smtClean="0"/>
              <a:t>www.lucianomeddi.eu</a:t>
            </a:r>
            <a:endParaRPr lang="it-IT"/>
          </a:p>
        </p:txBody>
      </p:sp>
    </p:spTree>
    <p:extLst>
      <p:ext uri="{BB962C8B-B14F-4D97-AF65-F5344CB8AC3E}">
        <p14:creationId xmlns:p14="http://schemas.microsoft.com/office/powerpoint/2010/main" val="42873944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pitchFamily="34" charset="0"/>
              </a:defRPr>
            </a:lvl1pPr>
            <a:lvl2pPr marL="742950" indent="-285750" defTabSz="966788" eaLnBrk="0" hangingPunct="0">
              <a:defRPr>
                <a:solidFill>
                  <a:schemeClr val="tx1"/>
                </a:solidFill>
                <a:latin typeface="Arial" pitchFamily="34" charset="0"/>
              </a:defRPr>
            </a:lvl2pPr>
            <a:lvl3pPr marL="1143000" indent="-228600" defTabSz="966788" eaLnBrk="0" hangingPunct="0">
              <a:defRPr>
                <a:solidFill>
                  <a:schemeClr val="tx1"/>
                </a:solidFill>
                <a:latin typeface="Arial" pitchFamily="34" charset="0"/>
              </a:defRPr>
            </a:lvl3pPr>
            <a:lvl4pPr marL="1600200" indent="-228600" defTabSz="966788" eaLnBrk="0" hangingPunct="0">
              <a:defRPr>
                <a:solidFill>
                  <a:schemeClr val="tx1"/>
                </a:solidFill>
                <a:latin typeface="Arial" pitchFamily="34" charset="0"/>
              </a:defRPr>
            </a:lvl4pPr>
            <a:lvl5pPr marL="2057400" indent="-228600" defTabSz="966788" eaLnBrk="0" hangingPunct="0">
              <a:defRPr>
                <a:solidFill>
                  <a:schemeClr val="tx1"/>
                </a:solidFill>
                <a:latin typeface="Arial" pitchFamily="34" charset="0"/>
              </a:defRPr>
            </a:lvl5pPr>
            <a:lvl6pPr marL="2514600" indent="-228600" defTabSz="966788" eaLnBrk="0" fontAlgn="base" hangingPunct="0">
              <a:spcBef>
                <a:spcPct val="0"/>
              </a:spcBef>
              <a:spcAft>
                <a:spcPct val="0"/>
              </a:spcAft>
              <a:defRPr>
                <a:solidFill>
                  <a:schemeClr val="tx1"/>
                </a:solidFill>
                <a:latin typeface="Arial" pitchFamily="34" charset="0"/>
              </a:defRPr>
            </a:lvl6pPr>
            <a:lvl7pPr marL="2971800" indent="-228600" defTabSz="966788" eaLnBrk="0" fontAlgn="base" hangingPunct="0">
              <a:spcBef>
                <a:spcPct val="0"/>
              </a:spcBef>
              <a:spcAft>
                <a:spcPct val="0"/>
              </a:spcAft>
              <a:defRPr>
                <a:solidFill>
                  <a:schemeClr val="tx1"/>
                </a:solidFill>
                <a:latin typeface="Arial" pitchFamily="34" charset="0"/>
              </a:defRPr>
            </a:lvl7pPr>
            <a:lvl8pPr marL="3429000" indent="-228600" defTabSz="966788" eaLnBrk="0" fontAlgn="base" hangingPunct="0">
              <a:spcBef>
                <a:spcPct val="0"/>
              </a:spcBef>
              <a:spcAft>
                <a:spcPct val="0"/>
              </a:spcAft>
              <a:defRPr>
                <a:solidFill>
                  <a:schemeClr val="tx1"/>
                </a:solidFill>
                <a:latin typeface="Arial" pitchFamily="34" charset="0"/>
              </a:defRPr>
            </a:lvl8pPr>
            <a:lvl9pPr marL="3886200" indent="-228600" defTabSz="966788" eaLnBrk="0" fontAlgn="base" hangingPunct="0">
              <a:spcBef>
                <a:spcPct val="0"/>
              </a:spcBef>
              <a:spcAft>
                <a:spcPct val="0"/>
              </a:spcAft>
              <a:defRPr>
                <a:solidFill>
                  <a:schemeClr val="tx1"/>
                </a:solidFill>
                <a:latin typeface="Arial" pitchFamily="34" charset="0"/>
              </a:defRPr>
            </a:lvl9pPr>
          </a:lstStyle>
          <a:p>
            <a:pPr eaLnBrk="1" hangingPunct="1"/>
            <a:fld id="{4319BA37-DDB0-46F9-83BB-6FD0786F70A8}" type="slidenum">
              <a:rPr lang="it-IT" altLang="it-IT" smtClean="0"/>
              <a:pPr eaLnBrk="1" hangingPunct="1"/>
              <a:t>29</a:t>
            </a:fld>
            <a:endParaRPr lang="it-IT" altLang="it-IT" smtClean="0"/>
          </a:p>
        </p:txBody>
      </p:sp>
      <p:sp>
        <p:nvSpPr>
          <p:cNvPr id="59395" name="Rectangle 2"/>
          <p:cNvSpPr>
            <a:spLocks noGrp="1" noRot="1" noChangeAspect="1" noChangeArrowheads="1" noTextEdit="1"/>
          </p:cNvSpPr>
          <p:nvPr>
            <p:ph type="sldImg"/>
          </p:nvPr>
        </p:nvSpPr>
        <p:spPr>
          <a:xfrm>
            <a:off x="93663" y="746125"/>
            <a:ext cx="6610350" cy="3719513"/>
          </a:xfrm>
          <a:ln w="12700" cap="flat"/>
        </p:spPr>
      </p:sp>
      <p:sp>
        <p:nvSpPr>
          <p:cNvPr id="59396" name="Rectangle 3"/>
          <p:cNvSpPr>
            <a:spLocks noGrp="1" noChangeArrowheads="1"/>
          </p:cNvSpPr>
          <p:nvPr>
            <p:ph type="body" idx="1"/>
          </p:nvPr>
        </p:nvSpPr>
        <p:spPr>
          <a:xfrm>
            <a:off x="905767" y="4715482"/>
            <a:ext cx="4986142" cy="446600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332" tIns="48667" rIns="97332" bIns="48667"/>
          <a:lstStyle/>
          <a:p>
            <a:endParaRPr lang="it-IT" altLang="it-IT" smtClean="0">
              <a:latin typeface="Arial" pitchFamily="34" charset="0"/>
            </a:endParaRPr>
          </a:p>
        </p:txBody>
      </p:sp>
      <p:sp>
        <p:nvSpPr>
          <p:cNvPr id="2" name="Segnaposto intestazione 1"/>
          <p:cNvSpPr>
            <a:spLocks noGrp="1"/>
          </p:cNvSpPr>
          <p:nvPr>
            <p:ph type="hdr" sz="quarter" idx="10"/>
          </p:nvPr>
        </p:nvSpPr>
        <p:spPr/>
        <p:txBody>
          <a:bodyPr/>
          <a:lstStyle/>
          <a:p>
            <a:r>
              <a:rPr lang="it-IT" smtClean="0"/>
              <a:t>www.lucianomeddi.eu</a:t>
            </a:r>
            <a:endParaRPr lang="it-IT"/>
          </a:p>
        </p:txBody>
      </p:sp>
    </p:spTree>
    <p:extLst>
      <p:ext uri="{BB962C8B-B14F-4D97-AF65-F5344CB8AC3E}">
        <p14:creationId xmlns:p14="http://schemas.microsoft.com/office/powerpoint/2010/main" val="3351938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pitchFamily="34" charset="0"/>
              </a:defRPr>
            </a:lvl1pPr>
            <a:lvl2pPr marL="742950" indent="-285750" defTabSz="966788" eaLnBrk="0" hangingPunct="0">
              <a:defRPr>
                <a:solidFill>
                  <a:schemeClr val="tx1"/>
                </a:solidFill>
                <a:latin typeface="Arial" pitchFamily="34" charset="0"/>
              </a:defRPr>
            </a:lvl2pPr>
            <a:lvl3pPr marL="1143000" indent="-228600" defTabSz="966788" eaLnBrk="0" hangingPunct="0">
              <a:defRPr>
                <a:solidFill>
                  <a:schemeClr val="tx1"/>
                </a:solidFill>
                <a:latin typeface="Arial" pitchFamily="34" charset="0"/>
              </a:defRPr>
            </a:lvl3pPr>
            <a:lvl4pPr marL="1600200" indent="-228600" defTabSz="966788" eaLnBrk="0" hangingPunct="0">
              <a:defRPr>
                <a:solidFill>
                  <a:schemeClr val="tx1"/>
                </a:solidFill>
                <a:latin typeface="Arial" pitchFamily="34" charset="0"/>
              </a:defRPr>
            </a:lvl4pPr>
            <a:lvl5pPr marL="2057400" indent="-228600" defTabSz="966788" eaLnBrk="0" hangingPunct="0">
              <a:defRPr>
                <a:solidFill>
                  <a:schemeClr val="tx1"/>
                </a:solidFill>
                <a:latin typeface="Arial" pitchFamily="34" charset="0"/>
              </a:defRPr>
            </a:lvl5pPr>
            <a:lvl6pPr marL="2514600" indent="-228600" defTabSz="966788" eaLnBrk="0" fontAlgn="base" hangingPunct="0">
              <a:spcBef>
                <a:spcPct val="0"/>
              </a:spcBef>
              <a:spcAft>
                <a:spcPct val="0"/>
              </a:spcAft>
              <a:defRPr>
                <a:solidFill>
                  <a:schemeClr val="tx1"/>
                </a:solidFill>
                <a:latin typeface="Arial" pitchFamily="34" charset="0"/>
              </a:defRPr>
            </a:lvl6pPr>
            <a:lvl7pPr marL="2971800" indent="-228600" defTabSz="966788" eaLnBrk="0" fontAlgn="base" hangingPunct="0">
              <a:spcBef>
                <a:spcPct val="0"/>
              </a:spcBef>
              <a:spcAft>
                <a:spcPct val="0"/>
              </a:spcAft>
              <a:defRPr>
                <a:solidFill>
                  <a:schemeClr val="tx1"/>
                </a:solidFill>
                <a:latin typeface="Arial" pitchFamily="34" charset="0"/>
              </a:defRPr>
            </a:lvl7pPr>
            <a:lvl8pPr marL="3429000" indent="-228600" defTabSz="966788" eaLnBrk="0" fontAlgn="base" hangingPunct="0">
              <a:spcBef>
                <a:spcPct val="0"/>
              </a:spcBef>
              <a:spcAft>
                <a:spcPct val="0"/>
              </a:spcAft>
              <a:defRPr>
                <a:solidFill>
                  <a:schemeClr val="tx1"/>
                </a:solidFill>
                <a:latin typeface="Arial" pitchFamily="34" charset="0"/>
              </a:defRPr>
            </a:lvl8pPr>
            <a:lvl9pPr marL="3886200" indent="-228600" defTabSz="966788" eaLnBrk="0" fontAlgn="base" hangingPunct="0">
              <a:spcBef>
                <a:spcPct val="0"/>
              </a:spcBef>
              <a:spcAft>
                <a:spcPct val="0"/>
              </a:spcAft>
              <a:defRPr>
                <a:solidFill>
                  <a:schemeClr val="tx1"/>
                </a:solidFill>
                <a:latin typeface="Arial" pitchFamily="34" charset="0"/>
              </a:defRPr>
            </a:lvl9pPr>
          </a:lstStyle>
          <a:p>
            <a:pPr eaLnBrk="1" hangingPunct="1"/>
            <a:fld id="{9E54F085-96E6-42B6-92CB-DC98DE080EFF}" type="slidenum">
              <a:rPr lang="it-IT" altLang="it-IT" smtClean="0"/>
              <a:pPr eaLnBrk="1" hangingPunct="1"/>
              <a:t>17</a:t>
            </a:fld>
            <a:endParaRPr lang="it-IT" altLang="it-IT" smtClean="0"/>
          </a:p>
        </p:txBody>
      </p:sp>
      <p:sp>
        <p:nvSpPr>
          <p:cNvPr id="54275" name="Rectangle 2"/>
          <p:cNvSpPr>
            <a:spLocks noGrp="1" noRot="1" noChangeAspect="1" noChangeArrowheads="1" noTextEdit="1"/>
          </p:cNvSpPr>
          <p:nvPr>
            <p:ph type="sldImg"/>
          </p:nvPr>
        </p:nvSpPr>
        <p:spPr>
          <a:xfrm>
            <a:off x="93663" y="746125"/>
            <a:ext cx="6610350" cy="3719513"/>
          </a:xfrm>
          <a:ln w="12700" cap="flat"/>
        </p:spPr>
      </p:sp>
      <p:sp>
        <p:nvSpPr>
          <p:cNvPr id="54276" name="Rectangle 3"/>
          <p:cNvSpPr>
            <a:spLocks noGrp="1" noChangeArrowheads="1"/>
          </p:cNvSpPr>
          <p:nvPr>
            <p:ph type="body" idx="1"/>
          </p:nvPr>
        </p:nvSpPr>
        <p:spPr>
          <a:xfrm>
            <a:off x="905767" y="4715482"/>
            <a:ext cx="4986142" cy="446600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332" tIns="48667" rIns="97332" bIns="48667"/>
          <a:lstStyle/>
          <a:p>
            <a:endParaRPr lang="it-IT" altLang="it-IT" smtClean="0">
              <a:latin typeface="Arial" pitchFamily="34" charset="0"/>
            </a:endParaRPr>
          </a:p>
        </p:txBody>
      </p:sp>
      <p:sp>
        <p:nvSpPr>
          <p:cNvPr id="2" name="Segnaposto intestazione 1"/>
          <p:cNvSpPr>
            <a:spLocks noGrp="1"/>
          </p:cNvSpPr>
          <p:nvPr>
            <p:ph type="hdr" sz="quarter" idx="10"/>
          </p:nvPr>
        </p:nvSpPr>
        <p:spPr/>
        <p:txBody>
          <a:bodyPr/>
          <a:lstStyle/>
          <a:p>
            <a:r>
              <a:rPr lang="it-IT" smtClean="0"/>
              <a:t>www.lucianomeddi.eu</a:t>
            </a:r>
            <a:endParaRPr lang="it-IT"/>
          </a:p>
        </p:txBody>
      </p:sp>
    </p:spTree>
    <p:extLst>
      <p:ext uri="{BB962C8B-B14F-4D97-AF65-F5344CB8AC3E}">
        <p14:creationId xmlns:p14="http://schemas.microsoft.com/office/powerpoint/2010/main" val="19819970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pitchFamily="34" charset="0"/>
              </a:defRPr>
            </a:lvl1pPr>
            <a:lvl2pPr marL="742950" indent="-285750" defTabSz="966788" eaLnBrk="0" hangingPunct="0">
              <a:defRPr>
                <a:solidFill>
                  <a:schemeClr val="tx1"/>
                </a:solidFill>
                <a:latin typeface="Arial" pitchFamily="34" charset="0"/>
              </a:defRPr>
            </a:lvl2pPr>
            <a:lvl3pPr marL="1143000" indent="-228600" defTabSz="966788" eaLnBrk="0" hangingPunct="0">
              <a:defRPr>
                <a:solidFill>
                  <a:schemeClr val="tx1"/>
                </a:solidFill>
                <a:latin typeface="Arial" pitchFamily="34" charset="0"/>
              </a:defRPr>
            </a:lvl3pPr>
            <a:lvl4pPr marL="1600200" indent="-228600" defTabSz="966788" eaLnBrk="0" hangingPunct="0">
              <a:defRPr>
                <a:solidFill>
                  <a:schemeClr val="tx1"/>
                </a:solidFill>
                <a:latin typeface="Arial" pitchFamily="34" charset="0"/>
              </a:defRPr>
            </a:lvl4pPr>
            <a:lvl5pPr marL="2057400" indent="-228600" defTabSz="966788" eaLnBrk="0" hangingPunct="0">
              <a:defRPr>
                <a:solidFill>
                  <a:schemeClr val="tx1"/>
                </a:solidFill>
                <a:latin typeface="Arial" pitchFamily="34" charset="0"/>
              </a:defRPr>
            </a:lvl5pPr>
            <a:lvl6pPr marL="2514600" indent="-228600" defTabSz="966788" eaLnBrk="0" fontAlgn="base" hangingPunct="0">
              <a:spcBef>
                <a:spcPct val="0"/>
              </a:spcBef>
              <a:spcAft>
                <a:spcPct val="0"/>
              </a:spcAft>
              <a:defRPr>
                <a:solidFill>
                  <a:schemeClr val="tx1"/>
                </a:solidFill>
                <a:latin typeface="Arial" pitchFamily="34" charset="0"/>
              </a:defRPr>
            </a:lvl6pPr>
            <a:lvl7pPr marL="2971800" indent="-228600" defTabSz="966788" eaLnBrk="0" fontAlgn="base" hangingPunct="0">
              <a:spcBef>
                <a:spcPct val="0"/>
              </a:spcBef>
              <a:spcAft>
                <a:spcPct val="0"/>
              </a:spcAft>
              <a:defRPr>
                <a:solidFill>
                  <a:schemeClr val="tx1"/>
                </a:solidFill>
                <a:latin typeface="Arial" pitchFamily="34" charset="0"/>
              </a:defRPr>
            </a:lvl7pPr>
            <a:lvl8pPr marL="3429000" indent="-228600" defTabSz="966788" eaLnBrk="0" fontAlgn="base" hangingPunct="0">
              <a:spcBef>
                <a:spcPct val="0"/>
              </a:spcBef>
              <a:spcAft>
                <a:spcPct val="0"/>
              </a:spcAft>
              <a:defRPr>
                <a:solidFill>
                  <a:schemeClr val="tx1"/>
                </a:solidFill>
                <a:latin typeface="Arial" pitchFamily="34" charset="0"/>
              </a:defRPr>
            </a:lvl8pPr>
            <a:lvl9pPr marL="3886200" indent="-228600" defTabSz="966788" eaLnBrk="0" fontAlgn="base" hangingPunct="0">
              <a:spcBef>
                <a:spcPct val="0"/>
              </a:spcBef>
              <a:spcAft>
                <a:spcPct val="0"/>
              </a:spcAft>
              <a:defRPr>
                <a:solidFill>
                  <a:schemeClr val="tx1"/>
                </a:solidFill>
                <a:latin typeface="Arial" pitchFamily="34" charset="0"/>
              </a:defRPr>
            </a:lvl9pPr>
          </a:lstStyle>
          <a:p>
            <a:pPr eaLnBrk="1" hangingPunct="1"/>
            <a:fld id="{B16F0710-37FD-47D9-9F61-DAC35EA638D9}" type="slidenum">
              <a:rPr lang="it-IT" altLang="it-IT" smtClean="0"/>
              <a:pPr eaLnBrk="1" hangingPunct="1"/>
              <a:t>18</a:t>
            </a:fld>
            <a:endParaRPr lang="it-IT" altLang="it-IT" smtClean="0"/>
          </a:p>
        </p:txBody>
      </p:sp>
      <p:sp>
        <p:nvSpPr>
          <p:cNvPr id="55299" name="Rectangle 2"/>
          <p:cNvSpPr>
            <a:spLocks noGrp="1" noRot="1" noChangeAspect="1" noChangeArrowheads="1" noTextEdit="1"/>
          </p:cNvSpPr>
          <p:nvPr>
            <p:ph type="sldImg"/>
          </p:nvPr>
        </p:nvSpPr>
        <p:spPr>
          <a:xfrm>
            <a:off x="93663" y="746125"/>
            <a:ext cx="6610350" cy="3719513"/>
          </a:xfrm>
          <a:ln w="12700" cap="flat"/>
        </p:spPr>
      </p:sp>
      <p:sp>
        <p:nvSpPr>
          <p:cNvPr id="55300" name="Rectangle 3"/>
          <p:cNvSpPr>
            <a:spLocks noGrp="1" noChangeArrowheads="1"/>
          </p:cNvSpPr>
          <p:nvPr>
            <p:ph type="body" idx="1"/>
          </p:nvPr>
        </p:nvSpPr>
        <p:spPr>
          <a:xfrm>
            <a:off x="905767" y="4715482"/>
            <a:ext cx="4986142" cy="446600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332" tIns="48667" rIns="97332" bIns="48667"/>
          <a:lstStyle/>
          <a:p>
            <a:endParaRPr lang="it-IT" altLang="it-IT" smtClean="0">
              <a:latin typeface="Arial" pitchFamily="34" charset="0"/>
            </a:endParaRPr>
          </a:p>
        </p:txBody>
      </p:sp>
      <p:sp>
        <p:nvSpPr>
          <p:cNvPr id="2" name="Segnaposto intestazione 1"/>
          <p:cNvSpPr>
            <a:spLocks noGrp="1"/>
          </p:cNvSpPr>
          <p:nvPr>
            <p:ph type="hdr" sz="quarter" idx="10"/>
          </p:nvPr>
        </p:nvSpPr>
        <p:spPr/>
        <p:txBody>
          <a:bodyPr/>
          <a:lstStyle/>
          <a:p>
            <a:r>
              <a:rPr lang="it-IT" smtClean="0"/>
              <a:t>www.lucianomeddi.eu</a:t>
            </a:r>
            <a:endParaRPr lang="it-IT"/>
          </a:p>
        </p:txBody>
      </p:sp>
    </p:spTree>
    <p:extLst>
      <p:ext uri="{BB962C8B-B14F-4D97-AF65-F5344CB8AC3E}">
        <p14:creationId xmlns:p14="http://schemas.microsoft.com/office/powerpoint/2010/main" val="1472568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pitchFamily="34" charset="0"/>
              </a:defRPr>
            </a:lvl1pPr>
            <a:lvl2pPr marL="742950" indent="-285750" defTabSz="966788" eaLnBrk="0" hangingPunct="0">
              <a:defRPr>
                <a:solidFill>
                  <a:schemeClr val="tx1"/>
                </a:solidFill>
                <a:latin typeface="Arial" pitchFamily="34" charset="0"/>
              </a:defRPr>
            </a:lvl2pPr>
            <a:lvl3pPr marL="1143000" indent="-228600" defTabSz="966788" eaLnBrk="0" hangingPunct="0">
              <a:defRPr>
                <a:solidFill>
                  <a:schemeClr val="tx1"/>
                </a:solidFill>
                <a:latin typeface="Arial" pitchFamily="34" charset="0"/>
              </a:defRPr>
            </a:lvl3pPr>
            <a:lvl4pPr marL="1600200" indent="-228600" defTabSz="966788" eaLnBrk="0" hangingPunct="0">
              <a:defRPr>
                <a:solidFill>
                  <a:schemeClr val="tx1"/>
                </a:solidFill>
                <a:latin typeface="Arial" pitchFamily="34" charset="0"/>
              </a:defRPr>
            </a:lvl4pPr>
            <a:lvl5pPr marL="2057400" indent="-228600" defTabSz="966788" eaLnBrk="0" hangingPunct="0">
              <a:defRPr>
                <a:solidFill>
                  <a:schemeClr val="tx1"/>
                </a:solidFill>
                <a:latin typeface="Arial" pitchFamily="34" charset="0"/>
              </a:defRPr>
            </a:lvl5pPr>
            <a:lvl6pPr marL="2514600" indent="-228600" defTabSz="966788" eaLnBrk="0" fontAlgn="base" hangingPunct="0">
              <a:spcBef>
                <a:spcPct val="0"/>
              </a:spcBef>
              <a:spcAft>
                <a:spcPct val="0"/>
              </a:spcAft>
              <a:defRPr>
                <a:solidFill>
                  <a:schemeClr val="tx1"/>
                </a:solidFill>
                <a:latin typeface="Arial" pitchFamily="34" charset="0"/>
              </a:defRPr>
            </a:lvl6pPr>
            <a:lvl7pPr marL="2971800" indent="-228600" defTabSz="966788" eaLnBrk="0" fontAlgn="base" hangingPunct="0">
              <a:spcBef>
                <a:spcPct val="0"/>
              </a:spcBef>
              <a:spcAft>
                <a:spcPct val="0"/>
              </a:spcAft>
              <a:defRPr>
                <a:solidFill>
                  <a:schemeClr val="tx1"/>
                </a:solidFill>
                <a:latin typeface="Arial" pitchFamily="34" charset="0"/>
              </a:defRPr>
            </a:lvl7pPr>
            <a:lvl8pPr marL="3429000" indent="-228600" defTabSz="966788" eaLnBrk="0" fontAlgn="base" hangingPunct="0">
              <a:spcBef>
                <a:spcPct val="0"/>
              </a:spcBef>
              <a:spcAft>
                <a:spcPct val="0"/>
              </a:spcAft>
              <a:defRPr>
                <a:solidFill>
                  <a:schemeClr val="tx1"/>
                </a:solidFill>
                <a:latin typeface="Arial" pitchFamily="34" charset="0"/>
              </a:defRPr>
            </a:lvl8pPr>
            <a:lvl9pPr marL="3886200" indent="-228600" defTabSz="966788" eaLnBrk="0" fontAlgn="base" hangingPunct="0">
              <a:spcBef>
                <a:spcPct val="0"/>
              </a:spcBef>
              <a:spcAft>
                <a:spcPct val="0"/>
              </a:spcAft>
              <a:defRPr>
                <a:solidFill>
                  <a:schemeClr val="tx1"/>
                </a:solidFill>
                <a:latin typeface="Arial" pitchFamily="34" charset="0"/>
              </a:defRPr>
            </a:lvl9pPr>
          </a:lstStyle>
          <a:p>
            <a:pPr eaLnBrk="1" hangingPunct="1"/>
            <a:fld id="{25EEC7CD-C69E-4A4C-AA5A-A094BD5D0C24}" type="slidenum">
              <a:rPr lang="it-IT" altLang="it-IT" smtClean="0"/>
              <a:pPr eaLnBrk="1" hangingPunct="1"/>
              <a:t>19</a:t>
            </a:fld>
            <a:endParaRPr lang="it-IT" altLang="it-IT" smtClean="0"/>
          </a:p>
        </p:txBody>
      </p:sp>
      <p:sp>
        <p:nvSpPr>
          <p:cNvPr id="56323" name="Rectangle 2"/>
          <p:cNvSpPr>
            <a:spLocks noGrp="1" noRot="1" noChangeAspect="1" noChangeArrowheads="1" noTextEdit="1"/>
          </p:cNvSpPr>
          <p:nvPr>
            <p:ph type="sldImg"/>
          </p:nvPr>
        </p:nvSpPr>
        <p:spPr>
          <a:xfrm>
            <a:off x="93663" y="746125"/>
            <a:ext cx="6610350" cy="3719513"/>
          </a:xfrm>
          <a:ln w="12700" cap="flat"/>
        </p:spPr>
      </p:sp>
      <p:sp>
        <p:nvSpPr>
          <p:cNvPr id="56324" name="Rectangle 3"/>
          <p:cNvSpPr>
            <a:spLocks noGrp="1" noChangeArrowheads="1"/>
          </p:cNvSpPr>
          <p:nvPr>
            <p:ph type="body" idx="1"/>
          </p:nvPr>
        </p:nvSpPr>
        <p:spPr>
          <a:xfrm>
            <a:off x="905767" y="4715482"/>
            <a:ext cx="4986142" cy="446600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332" tIns="48667" rIns="97332" bIns="48667"/>
          <a:lstStyle/>
          <a:p>
            <a:endParaRPr lang="it-IT" altLang="it-IT" smtClean="0">
              <a:latin typeface="Arial" pitchFamily="34" charset="0"/>
            </a:endParaRPr>
          </a:p>
        </p:txBody>
      </p:sp>
      <p:sp>
        <p:nvSpPr>
          <p:cNvPr id="2" name="Segnaposto intestazione 1"/>
          <p:cNvSpPr>
            <a:spLocks noGrp="1"/>
          </p:cNvSpPr>
          <p:nvPr>
            <p:ph type="hdr" sz="quarter" idx="10"/>
          </p:nvPr>
        </p:nvSpPr>
        <p:spPr/>
        <p:txBody>
          <a:bodyPr/>
          <a:lstStyle/>
          <a:p>
            <a:r>
              <a:rPr lang="it-IT" smtClean="0"/>
              <a:t>www.lucianomeddi.eu</a:t>
            </a:r>
            <a:endParaRPr lang="it-IT"/>
          </a:p>
        </p:txBody>
      </p:sp>
    </p:spTree>
    <p:extLst>
      <p:ext uri="{BB962C8B-B14F-4D97-AF65-F5344CB8AC3E}">
        <p14:creationId xmlns:p14="http://schemas.microsoft.com/office/powerpoint/2010/main" val="19860545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pitchFamily="34" charset="0"/>
              </a:defRPr>
            </a:lvl1pPr>
            <a:lvl2pPr marL="742950" indent="-285750" defTabSz="966788" eaLnBrk="0" hangingPunct="0">
              <a:defRPr>
                <a:solidFill>
                  <a:schemeClr val="tx1"/>
                </a:solidFill>
                <a:latin typeface="Arial" pitchFamily="34" charset="0"/>
              </a:defRPr>
            </a:lvl2pPr>
            <a:lvl3pPr marL="1143000" indent="-228600" defTabSz="966788" eaLnBrk="0" hangingPunct="0">
              <a:defRPr>
                <a:solidFill>
                  <a:schemeClr val="tx1"/>
                </a:solidFill>
                <a:latin typeface="Arial" pitchFamily="34" charset="0"/>
              </a:defRPr>
            </a:lvl3pPr>
            <a:lvl4pPr marL="1600200" indent="-228600" defTabSz="966788" eaLnBrk="0" hangingPunct="0">
              <a:defRPr>
                <a:solidFill>
                  <a:schemeClr val="tx1"/>
                </a:solidFill>
                <a:latin typeface="Arial" pitchFamily="34" charset="0"/>
              </a:defRPr>
            </a:lvl4pPr>
            <a:lvl5pPr marL="2057400" indent="-228600" defTabSz="966788" eaLnBrk="0" hangingPunct="0">
              <a:defRPr>
                <a:solidFill>
                  <a:schemeClr val="tx1"/>
                </a:solidFill>
                <a:latin typeface="Arial" pitchFamily="34" charset="0"/>
              </a:defRPr>
            </a:lvl5pPr>
            <a:lvl6pPr marL="2514600" indent="-228600" defTabSz="966788" eaLnBrk="0" fontAlgn="base" hangingPunct="0">
              <a:spcBef>
                <a:spcPct val="0"/>
              </a:spcBef>
              <a:spcAft>
                <a:spcPct val="0"/>
              </a:spcAft>
              <a:defRPr>
                <a:solidFill>
                  <a:schemeClr val="tx1"/>
                </a:solidFill>
                <a:latin typeface="Arial" pitchFamily="34" charset="0"/>
              </a:defRPr>
            </a:lvl6pPr>
            <a:lvl7pPr marL="2971800" indent="-228600" defTabSz="966788" eaLnBrk="0" fontAlgn="base" hangingPunct="0">
              <a:spcBef>
                <a:spcPct val="0"/>
              </a:spcBef>
              <a:spcAft>
                <a:spcPct val="0"/>
              </a:spcAft>
              <a:defRPr>
                <a:solidFill>
                  <a:schemeClr val="tx1"/>
                </a:solidFill>
                <a:latin typeface="Arial" pitchFamily="34" charset="0"/>
              </a:defRPr>
            </a:lvl7pPr>
            <a:lvl8pPr marL="3429000" indent="-228600" defTabSz="966788" eaLnBrk="0" fontAlgn="base" hangingPunct="0">
              <a:spcBef>
                <a:spcPct val="0"/>
              </a:spcBef>
              <a:spcAft>
                <a:spcPct val="0"/>
              </a:spcAft>
              <a:defRPr>
                <a:solidFill>
                  <a:schemeClr val="tx1"/>
                </a:solidFill>
                <a:latin typeface="Arial" pitchFamily="34" charset="0"/>
              </a:defRPr>
            </a:lvl8pPr>
            <a:lvl9pPr marL="3886200" indent="-228600" defTabSz="966788" eaLnBrk="0" fontAlgn="base" hangingPunct="0">
              <a:spcBef>
                <a:spcPct val="0"/>
              </a:spcBef>
              <a:spcAft>
                <a:spcPct val="0"/>
              </a:spcAft>
              <a:defRPr>
                <a:solidFill>
                  <a:schemeClr val="tx1"/>
                </a:solidFill>
                <a:latin typeface="Arial" pitchFamily="34" charset="0"/>
              </a:defRPr>
            </a:lvl9pPr>
          </a:lstStyle>
          <a:p>
            <a:pPr eaLnBrk="1" hangingPunct="1"/>
            <a:fld id="{B19B94FA-DFC9-45B1-9959-45F8244EE959}" type="slidenum">
              <a:rPr lang="it-IT" altLang="it-IT" smtClean="0"/>
              <a:pPr eaLnBrk="1" hangingPunct="1"/>
              <a:t>20</a:t>
            </a:fld>
            <a:endParaRPr lang="it-IT" altLang="it-IT" smtClean="0"/>
          </a:p>
        </p:txBody>
      </p:sp>
      <p:sp>
        <p:nvSpPr>
          <p:cNvPr id="58371" name="Rectangle 2"/>
          <p:cNvSpPr>
            <a:spLocks noGrp="1" noRot="1" noChangeAspect="1" noChangeArrowheads="1" noTextEdit="1"/>
          </p:cNvSpPr>
          <p:nvPr>
            <p:ph type="sldImg"/>
          </p:nvPr>
        </p:nvSpPr>
        <p:spPr>
          <a:xfrm>
            <a:off x="93663" y="746125"/>
            <a:ext cx="6610350" cy="3719513"/>
          </a:xfrm>
          <a:ln w="12700" cap="flat"/>
        </p:spPr>
      </p:sp>
      <p:sp>
        <p:nvSpPr>
          <p:cNvPr id="58372" name="Rectangle 3"/>
          <p:cNvSpPr>
            <a:spLocks noGrp="1" noChangeArrowheads="1"/>
          </p:cNvSpPr>
          <p:nvPr>
            <p:ph type="body" idx="1"/>
          </p:nvPr>
        </p:nvSpPr>
        <p:spPr>
          <a:xfrm>
            <a:off x="905767" y="4715482"/>
            <a:ext cx="4986142" cy="446600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332" tIns="48667" rIns="97332" bIns="48667"/>
          <a:lstStyle/>
          <a:p>
            <a:endParaRPr lang="it-IT" altLang="it-IT" smtClean="0">
              <a:latin typeface="Arial" pitchFamily="34" charset="0"/>
            </a:endParaRPr>
          </a:p>
        </p:txBody>
      </p:sp>
      <p:sp>
        <p:nvSpPr>
          <p:cNvPr id="2" name="Segnaposto intestazione 1"/>
          <p:cNvSpPr>
            <a:spLocks noGrp="1"/>
          </p:cNvSpPr>
          <p:nvPr>
            <p:ph type="hdr" sz="quarter" idx="10"/>
          </p:nvPr>
        </p:nvSpPr>
        <p:spPr/>
        <p:txBody>
          <a:bodyPr/>
          <a:lstStyle/>
          <a:p>
            <a:r>
              <a:rPr lang="it-IT" smtClean="0"/>
              <a:t>www.lucianomeddi.eu</a:t>
            </a:r>
            <a:endParaRPr lang="it-IT"/>
          </a:p>
        </p:txBody>
      </p:sp>
    </p:spTree>
    <p:extLst>
      <p:ext uri="{BB962C8B-B14F-4D97-AF65-F5344CB8AC3E}">
        <p14:creationId xmlns:p14="http://schemas.microsoft.com/office/powerpoint/2010/main" val="3436965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pitchFamily="34" charset="0"/>
              </a:defRPr>
            </a:lvl1pPr>
            <a:lvl2pPr marL="742950" indent="-285750" defTabSz="966788" eaLnBrk="0" hangingPunct="0">
              <a:defRPr>
                <a:solidFill>
                  <a:schemeClr val="tx1"/>
                </a:solidFill>
                <a:latin typeface="Arial" pitchFamily="34" charset="0"/>
              </a:defRPr>
            </a:lvl2pPr>
            <a:lvl3pPr marL="1143000" indent="-228600" defTabSz="966788" eaLnBrk="0" hangingPunct="0">
              <a:defRPr>
                <a:solidFill>
                  <a:schemeClr val="tx1"/>
                </a:solidFill>
                <a:latin typeface="Arial" pitchFamily="34" charset="0"/>
              </a:defRPr>
            </a:lvl3pPr>
            <a:lvl4pPr marL="1600200" indent="-228600" defTabSz="966788" eaLnBrk="0" hangingPunct="0">
              <a:defRPr>
                <a:solidFill>
                  <a:schemeClr val="tx1"/>
                </a:solidFill>
                <a:latin typeface="Arial" pitchFamily="34" charset="0"/>
              </a:defRPr>
            </a:lvl4pPr>
            <a:lvl5pPr marL="2057400" indent="-228600" defTabSz="966788" eaLnBrk="0" hangingPunct="0">
              <a:defRPr>
                <a:solidFill>
                  <a:schemeClr val="tx1"/>
                </a:solidFill>
                <a:latin typeface="Arial" pitchFamily="34" charset="0"/>
              </a:defRPr>
            </a:lvl5pPr>
            <a:lvl6pPr marL="2514600" indent="-228600" defTabSz="966788" eaLnBrk="0" fontAlgn="base" hangingPunct="0">
              <a:spcBef>
                <a:spcPct val="0"/>
              </a:spcBef>
              <a:spcAft>
                <a:spcPct val="0"/>
              </a:spcAft>
              <a:defRPr>
                <a:solidFill>
                  <a:schemeClr val="tx1"/>
                </a:solidFill>
                <a:latin typeface="Arial" pitchFamily="34" charset="0"/>
              </a:defRPr>
            </a:lvl6pPr>
            <a:lvl7pPr marL="2971800" indent="-228600" defTabSz="966788" eaLnBrk="0" fontAlgn="base" hangingPunct="0">
              <a:spcBef>
                <a:spcPct val="0"/>
              </a:spcBef>
              <a:spcAft>
                <a:spcPct val="0"/>
              </a:spcAft>
              <a:defRPr>
                <a:solidFill>
                  <a:schemeClr val="tx1"/>
                </a:solidFill>
                <a:latin typeface="Arial" pitchFamily="34" charset="0"/>
              </a:defRPr>
            </a:lvl7pPr>
            <a:lvl8pPr marL="3429000" indent="-228600" defTabSz="966788" eaLnBrk="0" fontAlgn="base" hangingPunct="0">
              <a:spcBef>
                <a:spcPct val="0"/>
              </a:spcBef>
              <a:spcAft>
                <a:spcPct val="0"/>
              </a:spcAft>
              <a:defRPr>
                <a:solidFill>
                  <a:schemeClr val="tx1"/>
                </a:solidFill>
                <a:latin typeface="Arial" pitchFamily="34" charset="0"/>
              </a:defRPr>
            </a:lvl8pPr>
            <a:lvl9pPr marL="3886200" indent="-228600" defTabSz="966788" eaLnBrk="0" fontAlgn="base" hangingPunct="0">
              <a:spcBef>
                <a:spcPct val="0"/>
              </a:spcBef>
              <a:spcAft>
                <a:spcPct val="0"/>
              </a:spcAft>
              <a:defRPr>
                <a:solidFill>
                  <a:schemeClr val="tx1"/>
                </a:solidFill>
                <a:latin typeface="Arial" pitchFamily="34" charset="0"/>
              </a:defRPr>
            </a:lvl9pPr>
          </a:lstStyle>
          <a:p>
            <a:pPr eaLnBrk="1" hangingPunct="1"/>
            <a:fld id="{4319BA37-DDB0-46F9-83BB-6FD0786F70A8}" type="slidenum">
              <a:rPr lang="it-IT" altLang="it-IT" smtClean="0"/>
              <a:pPr eaLnBrk="1" hangingPunct="1"/>
              <a:t>21</a:t>
            </a:fld>
            <a:endParaRPr lang="it-IT" altLang="it-IT" smtClean="0"/>
          </a:p>
        </p:txBody>
      </p:sp>
      <p:sp>
        <p:nvSpPr>
          <p:cNvPr id="59395" name="Rectangle 2"/>
          <p:cNvSpPr>
            <a:spLocks noGrp="1" noRot="1" noChangeAspect="1" noChangeArrowheads="1" noTextEdit="1"/>
          </p:cNvSpPr>
          <p:nvPr>
            <p:ph type="sldImg"/>
          </p:nvPr>
        </p:nvSpPr>
        <p:spPr>
          <a:xfrm>
            <a:off x="93663" y="746125"/>
            <a:ext cx="6610350" cy="3719513"/>
          </a:xfrm>
          <a:ln w="12700" cap="flat"/>
        </p:spPr>
      </p:sp>
      <p:sp>
        <p:nvSpPr>
          <p:cNvPr id="59396" name="Rectangle 3"/>
          <p:cNvSpPr>
            <a:spLocks noGrp="1" noChangeArrowheads="1"/>
          </p:cNvSpPr>
          <p:nvPr>
            <p:ph type="body" idx="1"/>
          </p:nvPr>
        </p:nvSpPr>
        <p:spPr>
          <a:xfrm>
            <a:off x="905767" y="4715482"/>
            <a:ext cx="4986142" cy="446600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332" tIns="48667" rIns="97332" bIns="48667"/>
          <a:lstStyle/>
          <a:p>
            <a:endParaRPr lang="it-IT" altLang="it-IT" smtClean="0">
              <a:latin typeface="Arial" pitchFamily="34" charset="0"/>
            </a:endParaRPr>
          </a:p>
        </p:txBody>
      </p:sp>
      <p:sp>
        <p:nvSpPr>
          <p:cNvPr id="2" name="Segnaposto intestazione 1"/>
          <p:cNvSpPr>
            <a:spLocks noGrp="1"/>
          </p:cNvSpPr>
          <p:nvPr>
            <p:ph type="hdr" sz="quarter" idx="10"/>
          </p:nvPr>
        </p:nvSpPr>
        <p:spPr/>
        <p:txBody>
          <a:bodyPr/>
          <a:lstStyle/>
          <a:p>
            <a:r>
              <a:rPr lang="it-IT" smtClean="0"/>
              <a:t>www.lucianomeddi.eu</a:t>
            </a:r>
            <a:endParaRPr lang="it-IT"/>
          </a:p>
        </p:txBody>
      </p:sp>
    </p:spTree>
    <p:extLst>
      <p:ext uri="{BB962C8B-B14F-4D97-AF65-F5344CB8AC3E}">
        <p14:creationId xmlns:p14="http://schemas.microsoft.com/office/powerpoint/2010/main" val="38780174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pitchFamily="34" charset="0"/>
              </a:defRPr>
            </a:lvl1pPr>
            <a:lvl2pPr marL="742950" indent="-285750" defTabSz="966788" eaLnBrk="0" hangingPunct="0">
              <a:defRPr>
                <a:solidFill>
                  <a:schemeClr val="tx1"/>
                </a:solidFill>
                <a:latin typeface="Arial" pitchFamily="34" charset="0"/>
              </a:defRPr>
            </a:lvl2pPr>
            <a:lvl3pPr marL="1143000" indent="-228600" defTabSz="966788" eaLnBrk="0" hangingPunct="0">
              <a:defRPr>
                <a:solidFill>
                  <a:schemeClr val="tx1"/>
                </a:solidFill>
                <a:latin typeface="Arial" pitchFamily="34" charset="0"/>
              </a:defRPr>
            </a:lvl3pPr>
            <a:lvl4pPr marL="1600200" indent="-228600" defTabSz="966788" eaLnBrk="0" hangingPunct="0">
              <a:defRPr>
                <a:solidFill>
                  <a:schemeClr val="tx1"/>
                </a:solidFill>
                <a:latin typeface="Arial" pitchFamily="34" charset="0"/>
              </a:defRPr>
            </a:lvl4pPr>
            <a:lvl5pPr marL="2057400" indent="-228600" defTabSz="966788" eaLnBrk="0" hangingPunct="0">
              <a:defRPr>
                <a:solidFill>
                  <a:schemeClr val="tx1"/>
                </a:solidFill>
                <a:latin typeface="Arial" pitchFamily="34" charset="0"/>
              </a:defRPr>
            </a:lvl5pPr>
            <a:lvl6pPr marL="2514600" indent="-228600" defTabSz="966788" eaLnBrk="0" fontAlgn="base" hangingPunct="0">
              <a:spcBef>
                <a:spcPct val="0"/>
              </a:spcBef>
              <a:spcAft>
                <a:spcPct val="0"/>
              </a:spcAft>
              <a:defRPr>
                <a:solidFill>
                  <a:schemeClr val="tx1"/>
                </a:solidFill>
                <a:latin typeface="Arial" pitchFamily="34" charset="0"/>
              </a:defRPr>
            </a:lvl6pPr>
            <a:lvl7pPr marL="2971800" indent="-228600" defTabSz="966788" eaLnBrk="0" fontAlgn="base" hangingPunct="0">
              <a:spcBef>
                <a:spcPct val="0"/>
              </a:spcBef>
              <a:spcAft>
                <a:spcPct val="0"/>
              </a:spcAft>
              <a:defRPr>
                <a:solidFill>
                  <a:schemeClr val="tx1"/>
                </a:solidFill>
                <a:latin typeface="Arial" pitchFamily="34" charset="0"/>
              </a:defRPr>
            </a:lvl7pPr>
            <a:lvl8pPr marL="3429000" indent="-228600" defTabSz="966788" eaLnBrk="0" fontAlgn="base" hangingPunct="0">
              <a:spcBef>
                <a:spcPct val="0"/>
              </a:spcBef>
              <a:spcAft>
                <a:spcPct val="0"/>
              </a:spcAft>
              <a:defRPr>
                <a:solidFill>
                  <a:schemeClr val="tx1"/>
                </a:solidFill>
                <a:latin typeface="Arial" pitchFamily="34" charset="0"/>
              </a:defRPr>
            </a:lvl8pPr>
            <a:lvl9pPr marL="3886200" indent="-228600" defTabSz="966788" eaLnBrk="0" fontAlgn="base" hangingPunct="0">
              <a:spcBef>
                <a:spcPct val="0"/>
              </a:spcBef>
              <a:spcAft>
                <a:spcPct val="0"/>
              </a:spcAft>
              <a:defRPr>
                <a:solidFill>
                  <a:schemeClr val="tx1"/>
                </a:solidFill>
                <a:latin typeface="Arial" pitchFamily="34" charset="0"/>
              </a:defRPr>
            </a:lvl9pPr>
          </a:lstStyle>
          <a:p>
            <a:pPr eaLnBrk="1" hangingPunct="1"/>
            <a:fld id="{4319BA37-DDB0-46F9-83BB-6FD0786F70A8}" type="slidenum">
              <a:rPr lang="it-IT" altLang="it-IT" smtClean="0"/>
              <a:pPr eaLnBrk="1" hangingPunct="1"/>
              <a:t>22</a:t>
            </a:fld>
            <a:endParaRPr lang="it-IT" altLang="it-IT" smtClean="0"/>
          </a:p>
        </p:txBody>
      </p:sp>
      <p:sp>
        <p:nvSpPr>
          <p:cNvPr id="59395" name="Rectangle 2"/>
          <p:cNvSpPr>
            <a:spLocks noGrp="1" noRot="1" noChangeAspect="1" noChangeArrowheads="1" noTextEdit="1"/>
          </p:cNvSpPr>
          <p:nvPr>
            <p:ph type="sldImg"/>
          </p:nvPr>
        </p:nvSpPr>
        <p:spPr>
          <a:xfrm>
            <a:off x="93663" y="746125"/>
            <a:ext cx="6610350" cy="3719513"/>
          </a:xfrm>
          <a:ln w="12700" cap="flat"/>
        </p:spPr>
      </p:sp>
      <p:sp>
        <p:nvSpPr>
          <p:cNvPr id="59396" name="Rectangle 3"/>
          <p:cNvSpPr>
            <a:spLocks noGrp="1" noChangeArrowheads="1"/>
          </p:cNvSpPr>
          <p:nvPr>
            <p:ph type="body" idx="1"/>
          </p:nvPr>
        </p:nvSpPr>
        <p:spPr>
          <a:xfrm>
            <a:off x="905767" y="4715482"/>
            <a:ext cx="4986142" cy="446600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332" tIns="48667" rIns="97332" bIns="48667"/>
          <a:lstStyle/>
          <a:p>
            <a:endParaRPr lang="it-IT" altLang="it-IT" smtClean="0">
              <a:latin typeface="Arial" pitchFamily="34" charset="0"/>
            </a:endParaRPr>
          </a:p>
        </p:txBody>
      </p:sp>
      <p:sp>
        <p:nvSpPr>
          <p:cNvPr id="2" name="Segnaposto intestazione 1"/>
          <p:cNvSpPr>
            <a:spLocks noGrp="1"/>
          </p:cNvSpPr>
          <p:nvPr>
            <p:ph type="hdr" sz="quarter" idx="10"/>
          </p:nvPr>
        </p:nvSpPr>
        <p:spPr/>
        <p:txBody>
          <a:bodyPr/>
          <a:lstStyle/>
          <a:p>
            <a:r>
              <a:rPr lang="it-IT" smtClean="0"/>
              <a:t>www.lucianomeddi.eu</a:t>
            </a:r>
            <a:endParaRPr lang="it-IT"/>
          </a:p>
        </p:txBody>
      </p:sp>
    </p:spTree>
    <p:extLst>
      <p:ext uri="{BB962C8B-B14F-4D97-AF65-F5344CB8AC3E}">
        <p14:creationId xmlns:p14="http://schemas.microsoft.com/office/powerpoint/2010/main" val="2109118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pitchFamily="34" charset="0"/>
              </a:defRPr>
            </a:lvl1pPr>
            <a:lvl2pPr marL="742950" indent="-285750" defTabSz="966788" eaLnBrk="0" hangingPunct="0">
              <a:defRPr>
                <a:solidFill>
                  <a:schemeClr val="tx1"/>
                </a:solidFill>
                <a:latin typeface="Arial" pitchFamily="34" charset="0"/>
              </a:defRPr>
            </a:lvl2pPr>
            <a:lvl3pPr marL="1143000" indent="-228600" defTabSz="966788" eaLnBrk="0" hangingPunct="0">
              <a:defRPr>
                <a:solidFill>
                  <a:schemeClr val="tx1"/>
                </a:solidFill>
                <a:latin typeface="Arial" pitchFamily="34" charset="0"/>
              </a:defRPr>
            </a:lvl3pPr>
            <a:lvl4pPr marL="1600200" indent="-228600" defTabSz="966788" eaLnBrk="0" hangingPunct="0">
              <a:defRPr>
                <a:solidFill>
                  <a:schemeClr val="tx1"/>
                </a:solidFill>
                <a:latin typeface="Arial" pitchFamily="34" charset="0"/>
              </a:defRPr>
            </a:lvl4pPr>
            <a:lvl5pPr marL="2057400" indent="-228600" defTabSz="966788" eaLnBrk="0" hangingPunct="0">
              <a:defRPr>
                <a:solidFill>
                  <a:schemeClr val="tx1"/>
                </a:solidFill>
                <a:latin typeface="Arial" pitchFamily="34" charset="0"/>
              </a:defRPr>
            </a:lvl5pPr>
            <a:lvl6pPr marL="2514600" indent="-228600" defTabSz="966788" eaLnBrk="0" fontAlgn="base" hangingPunct="0">
              <a:spcBef>
                <a:spcPct val="0"/>
              </a:spcBef>
              <a:spcAft>
                <a:spcPct val="0"/>
              </a:spcAft>
              <a:defRPr>
                <a:solidFill>
                  <a:schemeClr val="tx1"/>
                </a:solidFill>
                <a:latin typeface="Arial" pitchFamily="34" charset="0"/>
              </a:defRPr>
            </a:lvl6pPr>
            <a:lvl7pPr marL="2971800" indent="-228600" defTabSz="966788" eaLnBrk="0" fontAlgn="base" hangingPunct="0">
              <a:spcBef>
                <a:spcPct val="0"/>
              </a:spcBef>
              <a:spcAft>
                <a:spcPct val="0"/>
              </a:spcAft>
              <a:defRPr>
                <a:solidFill>
                  <a:schemeClr val="tx1"/>
                </a:solidFill>
                <a:latin typeface="Arial" pitchFamily="34" charset="0"/>
              </a:defRPr>
            </a:lvl7pPr>
            <a:lvl8pPr marL="3429000" indent="-228600" defTabSz="966788" eaLnBrk="0" fontAlgn="base" hangingPunct="0">
              <a:spcBef>
                <a:spcPct val="0"/>
              </a:spcBef>
              <a:spcAft>
                <a:spcPct val="0"/>
              </a:spcAft>
              <a:defRPr>
                <a:solidFill>
                  <a:schemeClr val="tx1"/>
                </a:solidFill>
                <a:latin typeface="Arial" pitchFamily="34" charset="0"/>
              </a:defRPr>
            </a:lvl8pPr>
            <a:lvl9pPr marL="3886200" indent="-228600" defTabSz="966788" eaLnBrk="0" fontAlgn="base" hangingPunct="0">
              <a:spcBef>
                <a:spcPct val="0"/>
              </a:spcBef>
              <a:spcAft>
                <a:spcPct val="0"/>
              </a:spcAft>
              <a:defRPr>
                <a:solidFill>
                  <a:schemeClr val="tx1"/>
                </a:solidFill>
                <a:latin typeface="Arial" pitchFamily="34" charset="0"/>
              </a:defRPr>
            </a:lvl9pPr>
          </a:lstStyle>
          <a:p>
            <a:pPr eaLnBrk="1" hangingPunct="1"/>
            <a:fld id="{4319BA37-DDB0-46F9-83BB-6FD0786F70A8}" type="slidenum">
              <a:rPr lang="it-IT" altLang="it-IT" smtClean="0"/>
              <a:pPr eaLnBrk="1" hangingPunct="1"/>
              <a:t>25</a:t>
            </a:fld>
            <a:endParaRPr lang="it-IT" altLang="it-IT" smtClean="0"/>
          </a:p>
        </p:txBody>
      </p:sp>
      <p:sp>
        <p:nvSpPr>
          <p:cNvPr id="59395" name="Rectangle 2"/>
          <p:cNvSpPr>
            <a:spLocks noGrp="1" noRot="1" noChangeAspect="1" noChangeArrowheads="1" noTextEdit="1"/>
          </p:cNvSpPr>
          <p:nvPr>
            <p:ph type="sldImg"/>
          </p:nvPr>
        </p:nvSpPr>
        <p:spPr>
          <a:xfrm>
            <a:off x="93663" y="746125"/>
            <a:ext cx="6610350" cy="3719513"/>
          </a:xfrm>
          <a:ln w="12700" cap="flat"/>
        </p:spPr>
      </p:sp>
      <p:sp>
        <p:nvSpPr>
          <p:cNvPr id="59396" name="Rectangle 3"/>
          <p:cNvSpPr>
            <a:spLocks noGrp="1" noChangeArrowheads="1"/>
          </p:cNvSpPr>
          <p:nvPr>
            <p:ph type="body" idx="1"/>
          </p:nvPr>
        </p:nvSpPr>
        <p:spPr>
          <a:xfrm>
            <a:off x="905767" y="4715482"/>
            <a:ext cx="4986142" cy="446600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332" tIns="48667" rIns="97332" bIns="48667"/>
          <a:lstStyle/>
          <a:p>
            <a:endParaRPr lang="it-IT" altLang="it-IT" smtClean="0">
              <a:latin typeface="Arial" pitchFamily="34" charset="0"/>
            </a:endParaRPr>
          </a:p>
        </p:txBody>
      </p:sp>
      <p:sp>
        <p:nvSpPr>
          <p:cNvPr id="2" name="Segnaposto intestazione 1"/>
          <p:cNvSpPr>
            <a:spLocks noGrp="1"/>
          </p:cNvSpPr>
          <p:nvPr>
            <p:ph type="hdr" sz="quarter" idx="10"/>
          </p:nvPr>
        </p:nvSpPr>
        <p:spPr/>
        <p:txBody>
          <a:bodyPr/>
          <a:lstStyle/>
          <a:p>
            <a:r>
              <a:rPr lang="it-IT" smtClean="0"/>
              <a:t>www.lucianomeddi.eu</a:t>
            </a:r>
            <a:endParaRPr lang="it-IT"/>
          </a:p>
        </p:txBody>
      </p:sp>
    </p:spTree>
    <p:extLst>
      <p:ext uri="{BB962C8B-B14F-4D97-AF65-F5344CB8AC3E}">
        <p14:creationId xmlns:p14="http://schemas.microsoft.com/office/powerpoint/2010/main" val="826857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pitchFamily="34" charset="0"/>
              </a:defRPr>
            </a:lvl1pPr>
            <a:lvl2pPr marL="742950" indent="-285750" defTabSz="966788" eaLnBrk="0" hangingPunct="0">
              <a:defRPr>
                <a:solidFill>
                  <a:schemeClr val="tx1"/>
                </a:solidFill>
                <a:latin typeface="Arial" pitchFamily="34" charset="0"/>
              </a:defRPr>
            </a:lvl2pPr>
            <a:lvl3pPr marL="1143000" indent="-228600" defTabSz="966788" eaLnBrk="0" hangingPunct="0">
              <a:defRPr>
                <a:solidFill>
                  <a:schemeClr val="tx1"/>
                </a:solidFill>
                <a:latin typeface="Arial" pitchFamily="34" charset="0"/>
              </a:defRPr>
            </a:lvl3pPr>
            <a:lvl4pPr marL="1600200" indent="-228600" defTabSz="966788" eaLnBrk="0" hangingPunct="0">
              <a:defRPr>
                <a:solidFill>
                  <a:schemeClr val="tx1"/>
                </a:solidFill>
                <a:latin typeface="Arial" pitchFamily="34" charset="0"/>
              </a:defRPr>
            </a:lvl4pPr>
            <a:lvl5pPr marL="2057400" indent="-228600" defTabSz="966788" eaLnBrk="0" hangingPunct="0">
              <a:defRPr>
                <a:solidFill>
                  <a:schemeClr val="tx1"/>
                </a:solidFill>
                <a:latin typeface="Arial" pitchFamily="34" charset="0"/>
              </a:defRPr>
            </a:lvl5pPr>
            <a:lvl6pPr marL="2514600" indent="-228600" defTabSz="966788" eaLnBrk="0" fontAlgn="base" hangingPunct="0">
              <a:spcBef>
                <a:spcPct val="0"/>
              </a:spcBef>
              <a:spcAft>
                <a:spcPct val="0"/>
              </a:spcAft>
              <a:defRPr>
                <a:solidFill>
                  <a:schemeClr val="tx1"/>
                </a:solidFill>
                <a:latin typeface="Arial" pitchFamily="34" charset="0"/>
              </a:defRPr>
            </a:lvl6pPr>
            <a:lvl7pPr marL="2971800" indent="-228600" defTabSz="966788" eaLnBrk="0" fontAlgn="base" hangingPunct="0">
              <a:spcBef>
                <a:spcPct val="0"/>
              </a:spcBef>
              <a:spcAft>
                <a:spcPct val="0"/>
              </a:spcAft>
              <a:defRPr>
                <a:solidFill>
                  <a:schemeClr val="tx1"/>
                </a:solidFill>
                <a:latin typeface="Arial" pitchFamily="34" charset="0"/>
              </a:defRPr>
            </a:lvl7pPr>
            <a:lvl8pPr marL="3429000" indent="-228600" defTabSz="966788" eaLnBrk="0" fontAlgn="base" hangingPunct="0">
              <a:spcBef>
                <a:spcPct val="0"/>
              </a:spcBef>
              <a:spcAft>
                <a:spcPct val="0"/>
              </a:spcAft>
              <a:defRPr>
                <a:solidFill>
                  <a:schemeClr val="tx1"/>
                </a:solidFill>
                <a:latin typeface="Arial" pitchFamily="34" charset="0"/>
              </a:defRPr>
            </a:lvl8pPr>
            <a:lvl9pPr marL="3886200" indent="-228600" defTabSz="966788" eaLnBrk="0" fontAlgn="base" hangingPunct="0">
              <a:spcBef>
                <a:spcPct val="0"/>
              </a:spcBef>
              <a:spcAft>
                <a:spcPct val="0"/>
              </a:spcAft>
              <a:defRPr>
                <a:solidFill>
                  <a:schemeClr val="tx1"/>
                </a:solidFill>
                <a:latin typeface="Arial" pitchFamily="34" charset="0"/>
              </a:defRPr>
            </a:lvl9pPr>
          </a:lstStyle>
          <a:p>
            <a:pPr eaLnBrk="1" hangingPunct="1"/>
            <a:fld id="{4319BA37-DDB0-46F9-83BB-6FD0786F70A8}" type="slidenum">
              <a:rPr lang="it-IT" altLang="it-IT" smtClean="0"/>
              <a:pPr eaLnBrk="1" hangingPunct="1"/>
              <a:t>26</a:t>
            </a:fld>
            <a:endParaRPr lang="it-IT" altLang="it-IT" smtClean="0"/>
          </a:p>
        </p:txBody>
      </p:sp>
      <p:sp>
        <p:nvSpPr>
          <p:cNvPr id="59395" name="Rectangle 2"/>
          <p:cNvSpPr>
            <a:spLocks noGrp="1" noRot="1" noChangeAspect="1" noChangeArrowheads="1" noTextEdit="1"/>
          </p:cNvSpPr>
          <p:nvPr>
            <p:ph type="sldImg"/>
          </p:nvPr>
        </p:nvSpPr>
        <p:spPr>
          <a:xfrm>
            <a:off x="93663" y="746125"/>
            <a:ext cx="6610350" cy="3719513"/>
          </a:xfrm>
          <a:ln w="12700" cap="flat"/>
        </p:spPr>
      </p:sp>
      <p:sp>
        <p:nvSpPr>
          <p:cNvPr id="59396" name="Rectangle 3"/>
          <p:cNvSpPr>
            <a:spLocks noGrp="1" noChangeArrowheads="1"/>
          </p:cNvSpPr>
          <p:nvPr>
            <p:ph type="body" idx="1"/>
          </p:nvPr>
        </p:nvSpPr>
        <p:spPr>
          <a:xfrm>
            <a:off x="905767" y="4715482"/>
            <a:ext cx="4986142" cy="446600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332" tIns="48667" rIns="97332" bIns="48667"/>
          <a:lstStyle/>
          <a:p>
            <a:endParaRPr lang="it-IT" altLang="it-IT" smtClean="0">
              <a:latin typeface="Arial" pitchFamily="34" charset="0"/>
            </a:endParaRPr>
          </a:p>
        </p:txBody>
      </p:sp>
      <p:sp>
        <p:nvSpPr>
          <p:cNvPr id="2" name="Segnaposto intestazione 1"/>
          <p:cNvSpPr>
            <a:spLocks noGrp="1"/>
          </p:cNvSpPr>
          <p:nvPr>
            <p:ph type="hdr" sz="quarter" idx="10"/>
          </p:nvPr>
        </p:nvSpPr>
        <p:spPr/>
        <p:txBody>
          <a:bodyPr/>
          <a:lstStyle/>
          <a:p>
            <a:r>
              <a:rPr lang="it-IT" smtClean="0"/>
              <a:t>www.lucianomeddi.eu</a:t>
            </a:r>
            <a:endParaRPr lang="it-IT"/>
          </a:p>
        </p:txBody>
      </p:sp>
    </p:spTree>
    <p:extLst>
      <p:ext uri="{BB962C8B-B14F-4D97-AF65-F5344CB8AC3E}">
        <p14:creationId xmlns:p14="http://schemas.microsoft.com/office/powerpoint/2010/main" val="3649090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83267" y="1628776"/>
            <a:ext cx="489796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684434" y="1628776"/>
            <a:ext cx="489796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1678518" y="6245225"/>
            <a:ext cx="7488767" cy="476250"/>
          </a:xfrm>
        </p:spPr>
        <p:txBody>
          <a:bodyPr/>
          <a:lstStyle>
            <a:lvl1pPr>
              <a:defRPr>
                <a:solidFill>
                  <a:schemeClr val="tx1"/>
                </a:solidFill>
              </a:defRPr>
            </a:lvl1pPr>
          </a:lstStyle>
          <a:p>
            <a:pPr>
              <a:defRPr/>
            </a:pPr>
            <a:r>
              <a:rPr lang="it-IT"/>
              <a:t>www.lucianomeddi.eu</a:t>
            </a:r>
            <a:endParaRPr lang="it-IT" dirty="0"/>
          </a:p>
        </p:txBody>
      </p:sp>
      <p:sp>
        <p:nvSpPr>
          <p:cNvPr id="6" name="Slide Number Placeholder 6"/>
          <p:cNvSpPr>
            <a:spLocks noGrp="1"/>
          </p:cNvSpPr>
          <p:nvPr>
            <p:ph type="sldNum" sz="quarter" idx="11"/>
          </p:nvPr>
        </p:nvSpPr>
        <p:spPr/>
        <p:txBody>
          <a:bodyPr/>
          <a:lstStyle>
            <a:lvl1pPr>
              <a:defRPr>
                <a:solidFill>
                  <a:schemeClr val="tx1"/>
                </a:solidFill>
              </a:defRPr>
            </a:lvl1pPr>
          </a:lstStyle>
          <a:p>
            <a:pPr>
              <a:defRPr/>
            </a:pPr>
            <a:fld id="{3745183E-E0AD-4CE2-810C-7951BBCB9A4A}" type="slidenum">
              <a:rPr lang="it-IT"/>
              <a:pPr>
                <a:defRPr/>
              </a:pPr>
              <a:t>‹N›</a:t>
            </a:fld>
            <a:endParaRPr lang="it-IT" dirty="0"/>
          </a:p>
        </p:txBody>
      </p:sp>
    </p:spTree>
    <p:extLst>
      <p:ext uri="{BB962C8B-B14F-4D97-AF65-F5344CB8AC3E}">
        <p14:creationId xmlns:p14="http://schemas.microsoft.com/office/powerpoint/2010/main" val="792272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914400" y="2130426"/>
            <a:ext cx="10363200" cy="1470025"/>
          </a:xfrm>
        </p:spPr>
        <p:txBody>
          <a:bodyPr/>
          <a:lstStyle/>
          <a:p>
            <a:r>
              <a:rPr lang="it-IT"/>
              <a:t>Fare clic per modificare lo stile del titolo</a:t>
            </a:r>
          </a:p>
        </p:txBody>
      </p:sp>
      <p:sp>
        <p:nvSpPr>
          <p:cNvPr id="3" name="Sottotito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r>
              <a:rPr lang="it-IT"/>
              <a:t>www.lucianomeddi.eu</a:t>
            </a:r>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BA813632-3075-4DD7-B5AF-B61FE73B511D}" type="slidenum">
              <a:rPr lang="it-IT"/>
              <a:pPr>
                <a:defRPr/>
              </a:pPr>
              <a:t>‹N›</a:t>
            </a:fld>
            <a:endParaRPr lang="it-IT"/>
          </a:p>
        </p:txBody>
      </p:sp>
    </p:spTree>
    <p:extLst>
      <p:ext uri="{BB962C8B-B14F-4D97-AF65-F5344CB8AC3E}">
        <p14:creationId xmlns:p14="http://schemas.microsoft.com/office/powerpoint/2010/main" val="3676865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1871531" y="3789040"/>
            <a:ext cx="5568619" cy="2160240"/>
          </a:xfrm>
        </p:spPr>
        <p:txBody>
          <a:bodyPr anchor="t"/>
          <a:lstStyle>
            <a:lvl1pPr algn="l">
              <a:defRPr sz="4000" b="1" cap="all">
                <a:solidFill>
                  <a:srgbClr val="FF0000"/>
                </a:solidFill>
              </a:defRPr>
            </a:lvl1pPr>
          </a:lstStyle>
          <a:p>
            <a:r>
              <a:rPr lang="it-IT" dirty="0"/>
              <a:t>Fare clic per modificare lo stile del titolo</a:t>
            </a:r>
          </a:p>
        </p:txBody>
      </p:sp>
      <p:sp>
        <p:nvSpPr>
          <p:cNvPr id="3" name="Segnaposto testo 2"/>
          <p:cNvSpPr>
            <a:spLocks noGrp="1"/>
          </p:cNvSpPr>
          <p:nvPr>
            <p:ph type="body" idx="1"/>
          </p:nvPr>
        </p:nvSpPr>
        <p:spPr>
          <a:xfrm>
            <a:off x="1865031" y="813112"/>
            <a:ext cx="5575119" cy="1500187"/>
          </a:xfrm>
        </p:spPr>
        <p:txBody>
          <a:bodyPr anchor="b"/>
          <a:lstStyle>
            <a:lvl1pPr marL="0" indent="0">
              <a:buNone/>
              <a:defRPr sz="2800" b="1">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dirty="0"/>
              <a:t>Fare clic per modificare stili del testo dello schema</a:t>
            </a:r>
          </a:p>
        </p:txBody>
      </p:sp>
      <p:sp>
        <p:nvSpPr>
          <p:cNvPr id="4" name="Segnaposto data 3"/>
          <p:cNvSpPr>
            <a:spLocks noGrp="1"/>
          </p:cNvSpPr>
          <p:nvPr>
            <p:ph type="dt" sz="half" idx="10"/>
          </p:nvPr>
        </p:nvSpPr>
        <p:spPr>
          <a:xfrm>
            <a:off x="1967541" y="6346344"/>
            <a:ext cx="2844800" cy="365125"/>
          </a:xfrm>
        </p:spPr>
        <p:txBody>
          <a:bodyPr/>
          <a:lstStyle>
            <a:lvl1pPr>
              <a:defRPr/>
            </a:lvl1pPr>
          </a:lstStyle>
          <a:p>
            <a:pPr>
              <a:defRPr/>
            </a:pPr>
            <a:r>
              <a:rPr lang="it-IT"/>
              <a:t>www.lucianomeddi.eu</a:t>
            </a:r>
          </a:p>
        </p:txBody>
      </p:sp>
      <p:sp>
        <p:nvSpPr>
          <p:cNvPr id="6" name="Segnaposto numero diapositiva 5"/>
          <p:cNvSpPr>
            <a:spLocks noGrp="1"/>
          </p:cNvSpPr>
          <p:nvPr>
            <p:ph type="sldNum" sz="quarter" idx="12"/>
          </p:nvPr>
        </p:nvSpPr>
        <p:spPr/>
        <p:txBody>
          <a:bodyPr/>
          <a:lstStyle>
            <a:lvl1pPr>
              <a:defRPr/>
            </a:lvl1pPr>
          </a:lstStyle>
          <a:p>
            <a:pPr>
              <a:defRPr/>
            </a:pPr>
            <a:fld id="{B08476C2-573C-4F47-8C84-62A280F82A83}" type="slidenum">
              <a:rPr lang="it-IT"/>
              <a:pPr>
                <a:defRPr/>
              </a:pPr>
              <a:t>‹N›</a:t>
            </a:fld>
            <a:endParaRPr lang="it-IT"/>
          </a:p>
        </p:txBody>
      </p:sp>
      <p:pic>
        <p:nvPicPr>
          <p:cNvPr id="7" name="Picture 8" descr="titolo_urbaniana_it"/>
          <p:cNvPicPr>
            <a:picLocks noChangeAspect="1" noChangeArrowheads="1"/>
          </p:cNvPicPr>
          <p:nvPr userDrawn="1"/>
        </p:nvPicPr>
        <p:blipFill>
          <a:blip r:embed="rId2">
            <a:extLst>
              <a:ext uri="{28A0092B-C50C-407E-A947-70E740481C1C}">
                <a14:useLocalDpi xmlns:a14="http://schemas.microsoft.com/office/drawing/2010/main" val="0"/>
              </a:ext>
            </a:extLst>
          </a:blip>
          <a:srcRect t="13741"/>
          <a:stretch>
            <a:fillRect/>
          </a:stretch>
        </p:blipFill>
        <p:spPr bwMode="auto">
          <a:xfrm>
            <a:off x="27914" y="15976"/>
            <a:ext cx="1488017" cy="6856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descr="Risultati immagini per seminatore van gogh"/>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l="11801"/>
          <a:stretch/>
        </p:blipFill>
        <p:spPr bwMode="auto">
          <a:xfrm>
            <a:off x="7795750" y="2579640"/>
            <a:ext cx="3980005" cy="3384376"/>
          </a:xfrm>
          <a:prstGeom prst="rect">
            <a:avLst/>
          </a:prstGeom>
          <a:noFill/>
          <a:extLst>
            <a:ext uri="{909E8E84-426E-40DD-AFC4-6F175D3DCCD1}">
              <a14:hiddenFill xmlns:a14="http://schemas.microsoft.com/office/drawing/2010/main">
                <a:solidFill>
                  <a:srgbClr val="FFFFFF"/>
                </a:solidFill>
              </a14:hiddenFill>
            </a:ext>
          </a:extLst>
        </p:spPr>
      </p:pic>
      <p:sp>
        <p:nvSpPr>
          <p:cNvPr id="9" name="CasellaDiTesto 8"/>
          <p:cNvSpPr txBox="1"/>
          <p:nvPr userDrawn="1"/>
        </p:nvSpPr>
        <p:spPr>
          <a:xfrm>
            <a:off x="47328" y="3212977"/>
            <a:ext cx="1344149" cy="1754326"/>
          </a:xfrm>
          <a:prstGeom prst="rect">
            <a:avLst/>
          </a:prstGeom>
          <a:solidFill>
            <a:schemeClr val="bg1">
              <a:lumMod val="95000"/>
            </a:schemeClr>
          </a:solidFill>
        </p:spPr>
        <p:txBody>
          <a:bodyPr wrap="square" rtlCol="0">
            <a:spAutoFit/>
          </a:bodyPr>
          <a:lstStyle/>
          <a:p>
            <a:pPr marL="93663" lvl="1" indent="-93663">
              <a:buAutoNum type="arabicPeriod"/>
            </a:pPr>
            <a:r>
              <a:rPr lang="it-IT" sz="1200" b="1" dirty="0" smtClean="0"/>
              <a:t>Rinnovamenti</a:t>
            </a:r>
          </a:p>
          <a:p>
            <a:pPr marL="93663" lvl="1" indent="-93663">
              <a:buAutoNum type="arabicPeriod"/>
            </a:pPr>
            <a:r>
              <a:rPr lang="it-IT" sz="1200" b="1" dirty="0" smtClean="0"/>
              <a:t>Vaticano II</a:t>
            </a:r>
          </a:p>
          <a:p>
            <a:pPr marL="93663" lvl="1" indent="-93663">
              <a:buAutoNum type="arabicPeriod"/>
            </a:pPr>
            <a:r>
              <a:rPr lang="it-IT" sz="1200" b="1" dirty="0" smtClean="0"/>
              <a:t>Comunicativo-dottrinale</a:t>
            </a:r>
          </a:p>
          <a:p>
            <a:pPr marL="93663" lvl="1" indent="-93663">
              <a:buAutoNum type="arabicPeriod"/>
            </a:pPr>
            <a:r>
              <a:rPr lang="it-IT" sz="1200" b="1" dirty="0" smtClean="0"/>
              <a:t>Iniziatico-catecumenale</a:t>
            </a:r>
          </a:p>
          <a:p>
            <a:pPr marL="93663" lvl="1" indent="-93663"/>
            <a:r>
              <a:rPr lang="it-IT" sz="1200" b="1" dirty="0" smtClean="0"/>
              <a:t>5. Integrazione-educazione della fede</a:t>
            </a:r>
            <a:endParaRPr lang="it-IT" sz="1200" b="1" dirty="0"/>
          </a:p>
        </p:txBody>
      </p:sp>
    </p:spTree>
    <p:extLst>
      <p:ext uri="{BB962C8B-B14F-4D97-AF65-F5344CB8AC3E}">
        <p14:creationId xmlns:p14="http://schemas.microsoft.com/office/powerpoint/2010/main" val="22069435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ue contenuti">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1645718" y="1600201"/>
            <a:ext cx="473831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contenuto 3"/>
          <p:cNvSpPr>
            <a:spLocks noGrp="1"/>
          </p:cNvSpPr>
          <p:nvPr>
            <p:ph sz="half" idx="2"/>
          </p:nvPr>
        </p:nvSpPr>
        <p:spPr>
          <a:xfrm>
            <a:off x="6816080" y="1600201"/>
            <a:ext cx="476632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5" name="Segnaposto data 3"/>
          <p:cNvSpPr>
            <a:spLocks noGrp="1"/>
          </p:cNvSpPr>
          <p:nvPr>
            <p:ph type="dt" sz="half" idx="10"/>
          </p:nvPr>
        </p:nvSpPr>
        <p:spPr/>
        <p:txBody>
          <a:bodyPr/>
          <a:lstStyle>
            <a:lvl1pPr>
              <a:defRPr/>
            </a:lvl1pPr>
          </a:lstStyle>
          <a:p>
            <a:pPr>
              <a:defRPr/>
            </a:pPr>
            <a:r>
              <a:rPr lang="it-IT"/>
              <a:t>www.lucianomeddi.eu</a:t>
            </a:r>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CE274ECB-BD08-4A8B-A426-4B63460EDEC5}" type="slidenum">
              <a:rPr lang="it-IT"/>
              <a:pPr>
                <a:defRPr/>
              </a:pPr>
              <a:t>‹N›</a:t>
            </a:fld>
            <a:endParaRPr lang="it-IT"/>
          </a:p>
        </p:txBody>
      </p:sp>
      <p:pic>
        <p:nvPicPr>
          <p:cNvPr id="10" name="Picture 8" descr="titolo_urbaniana_it"/>
          <p:cNvPicPr>
            <a:picLocks noChangeAspect="1" noChangeArrowheads="1"/>
          </p:cNvPicPr>
          <p:nvPr userDrawn="1"/>
        </p:nvPicPr>
        <p:blipFill>
          <a:blip r:embed="rId2">
            <a:extLst>
              <a:ext uri="{28A0092B-C50C-407E-A947-70E740481C1C}">
                <a14:useLocalDpi xmlns:a14="http://schemas.microsoft.com/office/drawing/2010/main" val="0"/>
              </a:ext>
            </a:extLst>
          </a:blip>
          <a:srcRect t="13741"/>
          <a:stretch>
            <a:fillRect/>
          </a:stretch>
        </p:blipFill>
        <p:spPr bwMode="auto">
          <a:xfrm>
            <a:off x="27914" y="15976"/>
            <a:ext cx="1488017" cy="6856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olo 1"/>
          <p:cNvSpPr>
            <a:spLocks noGrp="1"/>
          </p:cNvSpPr>
          <p:nvPr>
            <p:ph type="title" hasCustomPrompt="1"/>
          </p:nvPr>
        </p:nvSpPr>
        <p:spPr>
          <a:xfrm>
            <a:off x="4007768" y="260648"/>
            <a:ext cx="7552685" cy="1143000"/>
          </a:xfr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path path="circle">
              <a:fillToRect l="50000" t="50000" r="50000" b="50000"/>
            </a:path>
            <a:tileRect/>
          </a:gradFill>
        </p:spPr>
        <p:txBody>
          <a:bodyPr/>
          <a:lstStyle>
            <a:lvl1pPr algn="r">
              <a:defRPr sz="3200">
                <a:solidFill>
                  <a:schemeClr val="accent4"/>
                </a:solidFill>
                <a:latin typeface="Britannic Bold" panose="020B0903060703020204" pitchFamily="34" charset="0"/>
              </a:defRPr>
            </a:lvl1pPr>
          </a:lstStyle>
          <a:p>
            <a:r>
              <a:rPr lang="it-IT" dirty="0"/>
              <a:t>Fare clic per modificare </a:t>
            </a:r>
            <a:br>
              <a:rPr lang="it-IT" dirty="0"/>
            </a:br>
            <a:r>
              <a:rPr lang="it-IT" dirty="0"/>
              <a:t>lo stile del titolo</a:t>
            </a:r>
          </a:p>
        </p:txBody>
      </p:sp>
      <p:pic>
        <p:nvPicPr>
          <p:cNvPr id="9" name="Picture 2" descr="http://www.missioitalia.it/images/logo_missio.png"/>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r="23958"/>
          <a:stretch/>
        </p:blipFill>
        <p:spPr bwMode="auto">
          <a:xfrm>
            <a:off x="1645718" y="284784"/>
            <a:ext cx="2788309" cy="1224136"/>
          </a:xfrm>
          <a:prstGeom prst="rect">
            <a:avLst/>
          </a:prstGeom>
          <a:noFill/>
          <a:extLst>
            <a:ext uri="{909E8E84-426E-40DD-AFC4-6F175D3DCCD1}">
              <a14:hiddenFill xmlns:a14="http://schemas.microsoft.com/office/drawing/2010/main">
                <a:solidFill>
                  <a:srgbClr val="FFFFFF"/>
                </a:solidFill>
              </a14:hiddenFill>
            </a:ext>
          </a:extLst>
        </p:spPr>
      </p:pic>
      <p:sp>
        <p:nvSpPr>
          <p:cNvPr id="13" name="CasellaDiTesto 12"/>
          <p:cNvSpPr txBox="1"/>
          <p:nvPr userDrawn="1"/>
        </p:nvSpPr>
        <p:spPr>
          <a:xfrm>
            <a:off x="47328" y="3212977"/>
            <a:ext cx="1344149" cy="1754326"/>
          </a:xfrm>
          <a:prstGeom prst="rect">
            <a:avLst/>
          </a:prstGeom>
          <a:solidFill>
            <a:schemeClr val="bg1">
              <a:lumMod val="95000"/>
            </a:schemeClr>
          </a:solidFill>
        </p:spPr>
        <p:txBody>
          <a:bodyPr wrap="square" rtlCol="0">
            <a:spAutoFit/>
          </a:bodyPr>
          <a:lstStyle/>
          <a:p>
            <a:pPr marL="93663" lvl="1" indent="-93663">
              <a:buAutoNum type="arabicPeriod"/>
            </a:pPr>
            <a:r>
              <a:rPr lang="it-IT" sz="1200" b="1" dirty="0" smtClean="0"/>
              <a:t>Rinnovamenti</a:t>
            </a:r>
          </a:p>
          <a:p>
            <a:pPr marL="93663" lvl="1" indent="-93663">
              <a:buAutoNum type="arabicPeriod"/>
            </a:pPr>
            <a:r>
              <a:rPr lang="it-IT" sz="1200" b="1" dirty="0" smtClean="0"/>
              <a:t>Vaticano II</a:t>
            </a:r>
          </a:p>
          <a:p>
            <a:pPr marL="93663" lvl="1" indent="-93663">
              <a:buAutoNum type="arabicPeriod"/>
            </a:pPr>
            <a:r>
              <a:rPr lang="it-IT" sz="1200" b="1" dirty="0" smtClean="0"/>
              <a:t>Comunicativo-dottrinale</a:t>
            </a:r>
          </a:p>
          <a:p>
            <a:pPr marL="93663" lvl="1" indent="-93663">
              <a:buAutoNum type="arabicPeriod"/>
            </a:pPr>
            <a:r>
              <a:rPr lang="it-IT" sz="1200" b="1" dirty="0" smtClean="0"/>
              <a:t>Iniziatico-catecumenale</a:t>
            </a:r>
          </a:p>
          <a:p>
            <a:pPr marL="93663" lvl="1" indent="-93663"/>
            <a:r>
              <a:rPr lang="it-IT" sz="1200" b="1" dirty="0" smtClean="0"/>
              <a:t>5. Integrazione-educazione della fede</a:t>
            </a:r>
            <a:endParaRPr lang="it-IT" sz="1200" b="1" dirty="0"/>
          </a:p>
        </p:txBody>
      </p:sp>
    </p:spTree>
    <p:extLst>
      <p:ext uri="{BB962C8B-B14F-4D97-AF65-F5344CB8AC3E}">
        <p14:creationId xmlns:p14="http://schemas.microsoft.com/office/powerpoint/2010/main" val="36733339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r>
              <a:rPr lang="it-IT"/>
              <a:t>www.lucianomeddi.eu</a:t>
            </a:r>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40C32F8D-9BA8-4DA8-ACD9-1ACAF01C94F4}" type="slidenum">
              <a:rPr lang="it-IT"/>
              <a:pPr>
                <a:defRPr/>
              </a:pPr>
              <a:t>‹N›</a:t>
            </a:fld>
            <a:endParaRPr lang="it-IT"/>
          </a:p>
        </p:txBody>
      </p:sp>
    </p:spTree>
    <p:extLst>
      <p:ext uri="{BB962C8B-B14F-4D97-AF65-F5344CB8AC3E}">
        <p14:creationId xmlns:p14="http://schemas.microsoft.com/office/powerpoint/2010/main" val="10875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r>
              <a:rPr lang="it-IT"/>
              <a:t>www.lucianomeddi.eu</a:t>
            </a:r>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61A0158D-F833-4BE8-B033-77900BEDB559}" type="slidenum">
              <a:rPr lang="it-IT"/>
              <a:pPr>
                <a:defRPr/>
              </a:pPr>
              <a:t>‹N›</a:t>
            </a:fld>
            <a:endParaRPr lang="it-IT"/>
          </a:p>
        </p:txBody>
      </p:sp>
    </p:spTree>
    <p:extLst>
      <p:ext uri="{BB962C8B-B14F-4D97-AF65-F5344CB8AC3E}">
        <p14:creationId xmlns:p14="http://schemas.microsoft.com/office/powerpoint/2010/main" val="7354418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r>
              <a:rPr lang="it-IT"/>
              <a:t>www.lucianomeddi.eu</a:t>
            </a:r>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9F692CE9-8858-47F0-ACF3-0578412FE4C0}" type="slidenum">
              <a:rPr lang="it-IT"/>
              <a:pPr>
                <a:defRPr/>
              </a:pPr>
              <a:t>‹N›</a:t>
            </a:fld>
            <a:endParaRPr lang="it-IT"/>
          </a:p>
        </p:txBody>
      </p:sp>
    </p:spTree>
    <p:extLst>
      <p:ext uri="{BB962C8B-B14F-4D97-AF65-F5344CB8AC3E}">
        <p14:creationId xmlns:p14="http://schemas.microsoft.com/office/powerpoint/2010/main" val="26801463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1" y="273050"/>
            <a:ext cx="4011084"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r>
              <a:rPr lang="it-IT"/>
              <a:t>www.lucianomeddi.eu</a:t>
            </a:r>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A5834CC3-419D-40CD-8FC3-AA466C9AD039}" type="slidenum">
              <a:rPr lang="it-IT"/>
              <a:pPr>
                <a:defRPr/>
              </a:pPr>
              <a:t>‹N›</a:t>
            </a:fld>
            <a:endParaRPr lang="it-IT"/>
          </a:p>
        </p:txBody>
      </p:sp>
    </p:spTree>
    <p:extLst>
      <p:ext uri="{BB962C8B-B14F-4D97-AF65-F5344CB8AC3E}">
        <p14:creationId xmlns:p14="http://schemas.microsoft.com/office/powerpoint/2010/main" val="7663849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389717" y="4800600"/>
            <a:ext cx="73152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r>
              <a:rPr lang="it-IT"/>
              <a:t>www.lucianomeddi.eu</a:t>
            </a:r>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F36DD028-831B-45FF-B712-EEDF6EBCAA08}" type="slidenum">
              <a:rPr lang="it-IT"/>
              <a:pPr>
                <a:defRPr/>
              </a:pPr>
              <a:t>‹N›</a:t>
            </a:fld>
            <a:endParaRPr lang="it-IT"/>
          </a:p>
        </p:txBody>
      </p:sp>
    </p:spTree>
    <p:extLst>
      <p:ext uri="{BB962C8B-B14F-4D97-AF65-F5344CB8AC3E}">
        <p14:creationId xmlns:p14="http://schemas.microsoft.com/office/powerpoint/2010/main" val="26853590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r>
              <a:rPr lang="it-IT"/>
              <a:t>www.lucianomeddi.eu</a:t>
            </a:r>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1EF1D7D7-4D88-49C5-8701-206BE97E4521}" type="slidenum">
              <a:rPr lang="it-IT"/>
              <a:pPr>
                <a:defRPr/>
              </a:pPr>
              <a:t>‹N›</a:t>
            </a:fld>
            <a:endParaRPr lang="it-IT"/>
          </a:p>
        </p:txBody>
      </p:sp>
    </p:spTree>
    <p:extLst>
      <p:ext uri="{BB962C8B-B14F-4D97-AF65-F5344CB8AC3E}">
        <p14:creationId xmlns:p14="http://schemas.microsoft.com/office/powerpoint/2010/main" val="42676287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39200" y="274639"/>
            <a:ext cx="27432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09600" y="274639"/>
            <a:ext cx="80264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r>
              <a:rPr lang="it-IT"/>
              <a:t>www.lucianomeddi.eu</a:t>
            </a:r>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CD302AA2-5041-4A61-BBE3-B326C6C4B52B}" type="slidenum">
              <a:rPr lang="it-IT"/>
              <a:pPr>
                <a:defRPr/>
              </a:pPr>
              <a:t>‹N›</a:t>
            </a:fld>
            <a:endParaRPr lang="it-IT"/>
          </a:p>
        </p:txBody>
      </p:sp>
    </p:spTree>
    <p:extLst>
      <p:ext uri="{BB962C8B-B14F-4D97-AF65-F5344CB8AC3E}">
        <p14:creationId xmlns:p14="http://schemas.microsoft.com/office/powerpoint/2010/main" val="3113955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4419813" y="260648"/>
            <a:ext cx="7140640" cy="1143000"/>
          </a:xfr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path path="circle">
              <a:fillToRect l="50000" t="50000" r="50000" b="50000"/>
            </a:path>
            <a:tileRect/>
          </a:gradFill>
        </p:spPr>
        <p:txBody>
          <a:bodyPr/>
          <a:lstStyle>
            <a:lvl1pPr algn="r">
              <a:defRPr sz="3200">
                <a:solidFill>
                  <a:schemeClr val="accent2"/>
                </a:solidFill>
                <a:latin typeface="Britannic Bold" panose="020B0903060703020204" pitchFamily="34" charset="0"/>
              </a:defRPr>
            </a:lvl1pPr>
          </a:lstStyle>
          <a:p>
            <a:r>
              <a:rPr lang="it-IT" dirty="0"/>
              <a:t>Fare clic per modificare </a:t>
            </a:r>
            <a:br>
              <a:rPr lang="it-IT" dirty="0"/>
            </a:br>
            <a:r>
              <a:rPr lang="it-IT" dirty="0"/>
              <a:t>lo stile del titolo</a:t>
            </a:r>
          </a:p>
        </p:txBody>
      </p:sp>
      <p:sp>
        <p:nvSpPr>
          <p:cNvPr id="3" name="Segnaposto contenuto 2"/>
          <p:cNvSpPr>
            <a:spLocks noGrp="1"/>
          </p:cNvSpPr>
          <p:nvPr>
            <p:ph idx="1"/>
          </p:nvPr>
        </p:nvSpPr>
        <p:spPr>
          <a:xfrm>
            <a:off x="1775520" y="1628776"/>
            <a:ext cx="9806880" cy="4525963"/>
          </a:xfrm>
        </p:spPr>
        <p:txBody>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p:cNvSpPr>
            <a:spLocks noGrp="1"/>
          </p:cNvSpPr>
          <p:nvPr>
            <p:ph type="dt" sz="half" idx="10"/>
          </p:nvPr>
        </p:nvSpPr>
        <p:spPr>
          <a:xfrm>
            <a:off x="1775519" y="6245225"/>
            <a:ext cx="7008648" cy="476250"/>
          </a:xfrm>
        </p:spPr>
        <p:txBody>
          <a:bodyPr/>
          <a:lstStyle>
            <a:lvl1pPr>
              <a:defRPr/>
            </a:lvl1pPr>
          </a:lstStyle>
          <a:p>
            <a:pPr>
              <a:defRPr/>
            </a:pPr>
            <a:r>
              <a:rPr lang="it-IT" dirty="0"/>
              <a:t>www.lucianomeddi.eu</a:t>
            </a:r>
          </a:p>
        </p:txBody>
      </p:sp>
      <p:sp>
        <p:nvSpPr>
          <p:cNvPr id="5" name="Segnaposto numero diapositiva 5"/>
          <p:cNvSpPr>
            <a:spLocks noGrp="1"/>
          </p:cNvSpPr>
          <p:nvPr>
            <p:ph type="sldNum" sz="quarter" idx="11"/>
          </p:nvPr>
        </p:nvSpPr>
        <p:spPr/>
        <p:txBody>
          <a:bodyPr/>
          <a:lstStyle>
            <a:lvl1pPr>
              <a:defRPr/>
            </a:lvl1pPr>
          </a:lstStyle>
          <a:p>
            <a:pPr>
              <a:defRPr/>
            </a:pPr>
            <a:fld id="{25BC34F4-02C1-410C-953D-B77F6D94B61F}" type="slidenum">
              <a:rPr lang="it-IT"/>
              <a:pPr>
                <a:defRPr/>
              </a:pPr>
              <a:t>‹N›</a:t>
            </a:fld>
            <a:endParaRPr lang="it-IT"/>
          </a:p>
        </p:txBody>
      </p:sp>
      <p:sp>
        <p:nvSpPr>
          <p:cNvPr id="6" name="CasellaDiTesto 5"/>
          <p:cNvSpPr txBox="1"/>
          <p:nvPr userDrawn="1"/>
        </p:nvSpPr>
        <p:spPr>
          <a:xfrm>
            <a:off x="47328" y="3212977"/>
            <a:ext cx="1344149" cy="1754326"/>
          </a:xfrm>
          <a:prstGeom prst="rect">
            <a:avLst/>
          </a:prstGeom>
          <a:solidFill>
            <a:schemeClr val="bg1">
              <a:lumMod val="95000"/>
            </a:schemeClr>
          </a:solidFill>
        </p:spPr>
        <p:txBody>
          <a:bodyPr wrap="square" rtlCol="0">
            <a:spAutoFit/>
          </a:bodyPr>
          <a:lstStyle/>
          <a:p>
            <a:pPr marL="93663" lvl="1" indent="-93663">
              <a:buAutoNum type="arabicPeriod"/>
            </a:pPr>
            <a:r>
              <a:rPr lang="it-IT" sz="1200" b="1" dirty="0" smtClean="0"/>
              <a:t>Rinnovamenti</a:t>
            </a:r>
          </a:p>
          <a:p>
            <a:pPr marL="93663" lvl="1" indent="-93663">
              <a:buAutoNum type="arabicPeriod"/>
            </a:pPr>
            <a:r>
              <a:rPr lang="it-IT" sz="1200" b="1" dirty="0" smtClean="0"/>
              <a:t>Vaticano II</a:t>
            </a:r>
          </a:p>
          <a:p>
            <a:pPr marL="93663" lvl="1" indent="-93663">
              <a:buAutoNum type="arabicPeriod"/>
            </a:pPr>
            <a:r>
              <a:rPr lang="it-IT" sz="1200" b="1" dirty="0" smtClean="0"/>
              <a:t>Comunicativo-dottrinale</a:t>
            </a:r>
          </a:p>
          <a:p>
            <a:pPr marL="93663" lvl="1" indent="-93663">
              <a:buAutoNum type="arabicPeriod"/>
            </a:pPr>
            <a:r>
              <a:rPr lang="it-IT" sz="1200" b="1" dirty="0" smtClean="0"/>
              <a:t>Iniziatico-catecumenale</a:t>
            </a:r>
          </a:p>
          <a:p>
            <a:pPr marL="93663" lvl="1" indent="-93663"/>
            <a:r>
              <a:rPr lang="it-IT" sz="1200" b="1" dirty="0" smtClean="0"/>
              <a:t>5. Integrazione-educazione della fede</a:t>
            </a:r>
            <a:endParaRPr lang="it-IT" sz="1200" b="1" dirty="0"/>
          </a:p>
        </p:txBody>
      </p:sp>
      <p:pic>
        <p:nvPicPr>
          <p:cNvPr id="8" name="Picture 4" descr="Risultati immagini per seminatore van gogh"/>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11801"/>
          <a:stretch/>
        </p:blipFill>
        <p:spPr bwMode="auto">
          <a:xfrm>
            <a:off x="2063552" y="0"/>
            <a:ext cx="1768489" cy="1503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5760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r>
              <a:rPr lang="it-IT"/>
              <a:t>www.lucianomeddi.eu</a:t>
            </a:r>
          </a:p>
        </p:txBody>
      </p:sp>
      <p:sp>
        <p:nvSpPr>
          <p:cNvPr id="8" name="Footer Placeholder 7"/>
          <p:cNvSpPr>
            <a:spLocks noGrp="1"/>
          </p:cNvSpPr>
          <p:nvPr>
            <p:ph type="ftr" sz="quarter" idx="11"/>
          </p:nvPr>
        </p:nvSpPr>
        <p:spPr>
          <a:xfrm>
            <a:off x="5422901" y="6237288"/>
            <a:ext cx="4138084" cy="476250"/>
          </a:xfrm>
          <a:prstGeom prst="rect">
            <a:avLst/>
          </a:prstGeom>
        </p:spPr>
        <p:txBody>
          <a:bodyPr/>
          <a:lstStyle>
            <a:lvl1pPr>
              <a:defRPr/>
            </a:lvl1pPr>
          </a:lstStyle>
          <a:p>
            <a:pPr>
              <a:defRPr/>
            </a:pPr>
            <a:endParaRPr lang="it-IT"/>
          </a:p>
        </p:txBody>
      </p:sp>
      <p:sp>
        <p:nvSpPr>
          <p:cNvPr id="9" name="Slide Number Placeholder 8"/>
          <p:cNvSpPr>
            <a:spLocks noGrp="1"/>
          </p:cNvSpPr>
          <p:nvPr>
            <p:ph type="sldNum" sz="quarter" idx="12"/>
          </p:nvPr>
        </p:nvSpPr>
        <p:spPr/>
        <p:txBody>
          <a:bodyPr/>
          <a:lstStyle>
            <a:lvl1pPr>
              <a:defRPr/>
            </a:lvl1pPr>
          </a:lstStyle>
          <a:p>
            <a:pPr>
              <a:defRPr/>
            </a:pPr>
            <a:fld id="{8CC6CA9E-4E5B-4846-8694-32235A9DE9E9}" type="slidenum">
              <a:rPr lang="it-IT"/>
              <a:pPr>
                <a:defRPr/>
              </a:pPr>
              <a:t>‹N›</a:t>
            </a:fld>
            <a:endParaRPr lang="it-IT"/>
          </a:p>
        </p:txBody>
      </p:sp>
    </p:spTree>
    <p:extLst>
      <p:ext uri="{BB962C8B-B14F-4D97-AF65-F5344CB8AC3E}">
        <p14:creationId xmlns:p14="http://schemas.microsoft.com/office/powerpoint/2010/main" val="626114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r>
              <a:rPr lang="it-IT"/>
              <a:t>www.lucianomeddi.eu</a:t>
            </a:r>
          </a:p>
        </p:txBody>
      </p:sp>
      <p:sp>
        <p:nvSpPr>
          <p:cNvPr id="4" name="Footer Placeholder 3"/>
          <p:cNvSpPr>
            <a:spLocks noGrp="1"/>
          </p:cNvSpPr>
          <p:nvPr>
            <p:ph type="ftr" sz="quarter" idx="11"/>
          </p:nvPr>
        </p:nvSpPr>
        <p:spPr>
          <a:xfrm>
            <a:off x="5422901" y="6237288"/>
            <a:ext cx="4138084" cy="476250"/>
          </a:xfrm>
          <a:prstGeom prst="rect">
            <a:avLst/>
          </a:prstGeom>
        </p:spPr>
        <p:txBody>
          <a:bodyPr/>
          <a:lstStyle>
            <a:lvl1pPr>
              <a:defRPr/>
            </a:lvl1pPr>
          </a:lstStyle>
          <a:p>
            <a:pPr>
              <a:defRPr/>
            </a:pPr>
            <a:endParaRPr lang="it-IT"/>
          </a:p>
        </p:txBody>
      </p:sp>
      <p:sp>
        <p:nvSpPr>
          <p:cNvPr id="5" name="Slide Number Placeholder 4"/>
          <p:cNvSpPr>
            <a:spLocks noGrp="1"/>
          </p:cNvSpPr>
          <p:nvPr>
            <p:ph type="sldNum" sz="quarter" idx="12"/>
          </p:nvPr>
        </p:nvSpPr>
        <p:spPr/>
        <p:txBody>
          <a:bodyPr/>
          <a:lstStyle>
            <a:lvl1pPr>
              <a:defRPr/>
            </a:lvl1pPr>
          </a:lstStyle>
          <a:p>
            <a:pPr>
              <a:defRPr/>
            </a:pPr>
            <a:fld id="{8FE6033F-B401-4DB2-B2F4-F363BEBAC605}" type="slidenum">
              <a:rPr lang="it-IT"/>
              <a:pPr>
                <a:defRPr/>
              </a:pPr>
              <a:t>‹N›</a:t>
            </a:fld>
            <a:endParaRPr lang="it-IT"/>
          </a:p>
        </p:txBody>
      </p:sp>
    </p:spTree>
    <p:extLst>
      <p:ext uri="{BB962C8B-B14F-4D97-AF65-F5344CB8AC3E}">
        <p14:creationId xmlns:p14="http://schemas.microsoft.com/office/powerpoint/2010/main" val="4018468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it-IT"/>
              <a:t>www.lucianomeddi.eu</a:t>
            </a:r>
          </a:p>
        </p:txBody>
      </p:sp>
      <p:sp>
        <p:nvSpPr>
          <p:cNvPr id="3" name="Footer Placeholder 2"/>
          <p:cNvSpPr>
            <a:spLocks noGrp="1"/>
          </p:cNvSpPr>
          <p:nvPr>
            <p:ph type="ftr" sz="quarter" idx="11"/>
          </p:nvPr>
        </p:nvSpPr>
        <p:spPr>
          <a:xfrm>
            <a:off x="5422901" y="6237288"/>
            <a:ext cx="4138084" cy="476250"/>
          </a:xfrm>
          <a:prstGeom prst="rect">
            <a:avLst/>
          </a:prstGeom>
        </p:spPr>
        <p:txBody>
          <a:bodyPr/>
          <a:lstStyle>
            <a:lvl1pPr>
              <a:defRPr/>
            </a:lvl1pPr>
          </a:lstStyle>
          <a:p>
            <a:pPr>
              <a:defRPr/>
            </a:pPr>
            <a:endParaRPr lang="it-IT"/>
          </a:p>
        </p:txBody>
      </p:sp>
      <p:sp>
        <p:nvSpPr>
          <p:cNvPr id="4" name="Slide Number Placeholder 3"/>
          <p:cNvSpPr>
            <a:spLocks noGrp="1"/>
          </p:cNvSpPr>
          <p:nvPr>
            <p:ph type="sldNum" sz="quarter" idx="12"/>
          </p:nvPr>
        </p:nvSpPr>
        <p:spPr/>
        <p:txBody>
          <a:bodyPr/>
          <a:lstStyle>
            <a:lvl1pPr>
              <a:defRPr/>
            </a:lvl1pPr>
          </a:lstStyle>
          <a:p>
            <a:pPr>
              <a:defRPr/>
            </a:pPr>
            <a:fld id="{13BE8DCF-8673-4996-98EC-6093014BA42E}" type="slidenum">
              <a:rPr lang="it-IT"/>
              <a:pPr>
                <a:defRPr/>
              </a:pPr>
              <a:t>‹N›</a:t>
            </a:fld>
            <a:endParaRPr lang="it-IT"/>
          </a:p>
        </p:txBody>
      </p:sp>
    </p:spTree>
    <p:extLst>
      <p:ext uri="{BB962C8B-B14F-4D97-AF65-F5344CB8AC3E}">
        <p14:creationId xmlns:p14="http://schemas.microsoft.com/office/powerpoint/2010/main" val="1170246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it-IT"/>
              <a:t>www.lucianomeddi.eu</a:t>
            </a:r>
          </a:p>
        </p:txBody>
      </p:sp>
      <p:sp>
        <p:nvSpPr>
          <p:cNvPr id="6" name="Footer Placeholder 5"/>
          <p:cNvSpPr>
            <a:spLocks noGrp="1"/>
          </p:cNvSpPr>
          <p:nvPr>
            <p:ph type="ftr" sz="quarter" idx="11"/>
          </p:nvPr>
        </p:nvSpPr>
        <p:spPr>
          <a:xfrm>
            <a:off x="5422901" y="6237288"/>
            <a:ext cx="4138084" cy="476250"/>
          </a:xfrm>
          <a:prstGeom prst="rect">
            <a:avLst/>
          </a:prstGeom>
        </p:spPr>
        <p:txBody>
          <a:bodyPr/>
          <a:lstStyle>
            <a:lvl1pPr>
              <a:defRPr/>
            </a:lvl1pPr>
          </a:lstStyle>
          <a:p>
            <a:pPr>
              <a:defRPr/>
            </a:pPr>
            <a:endParaRPr lang="it-IT"/>
          </a:p>
        </p:txBody>
      </p:sp>
      <p:sp>
        <p:nvSpPr>
          <p:cNvPr id="7" name="Slide Number Placeholder 6"/>
          <p:cNvSpPr>
            <a:spLocks noGrp="1"/>
          </p:cNvSpPr>
          <p:nvPr>
            <p:ph type="sldNum" sz="quarter" idx="12"/>
          </p:nvPr>
        </p:nvSpPr>
        <p:spPr/>
        <p:txBody>
          <a:bodyPr/>
          <a:lstStyle>
            <a:lvl1pPr>
              <a:defRPr/>
            </a:lvl1pPr>
          </a:lstStyle>
          <a:p>
            <a:pPr>
              <a:defRPr/>
            </a:pPr>
            <a:fld id="{9AFD236E-DB55-4C29-AAE4-7E5C46AB12A5}" type="slidenum">
              <a:rPr lang="it-IT"/>
              <a:pPr>
                <a:defRPr/>
              </a:pPr>
              <a:t>‹N›</a:t>
            </a:fld>
            <a:endParaRPr lang="it-IT"/>
          </a:p>
        </p:txBody>
      </p:sp>
    </p:spTree>
    <p:extLst>
      <p:ext uri="{BB962C8B-B14F-4D97-AF65-F5344CB8AC3E}">
        <p14:creationId xmlns:p14="http://schemas.microsoft.com/office/powerpoint/2010/main" val="1396008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it-IT"/>
              <a:t>www.lucianomeddi.eu</a:t>
            </a:r>
          </a:p>
        </p:txBody>
      </p:sp>
      <p:sp>
        <p:nvSpPr>
          <p:cNvPr id="6" name="Footer Placeholder 5"/>
          <p:cNvSpPr>
            <a:spLocks noGrp="1"/>
          </p:cNvSpPr>
          <p:nvPr>
            <p:ph type="ftr" sz="quarter" idx="11"/>
          </p:nvPr>
        </p:nvSpPr>
        <p:spPr>
          <a:xfrm>
            <a:off x="5422901" y="6237288"/>
            <a:ext cx="4138084" cy="476250"/>
          </a:xfrm>
          <a:prstGeom prst="rect">
            <a:avLst/>
          </a:prstGeom>
        </p:spPr>
        <p:txBody>
          <a:bodyPr/>
          <a:lstStyle>
            <a:lvl1pPr>
              <a:defRPr/>
            </a:lvl1pPr>
          </a:lstStyle>
          <a:p>
            <a:pPr>
              <a:defRPr/>
            </a:pPr>
            <a:endParaRPr lang="it-IT"/>
          </a:p>
        </p:txBody>
      </p:sp>
      <p:sp>
        <p:nvSpPr>
          <p:cNvPr id="7" name="Slide Number Placeholder 6"/>
          <p:cNvSpPr>
            <a:spLocks noGrp="1"/>
          </p:cNvSpPr>
          <p:nvPr>
            <p:ph type="sldNum" sz="quarter" idx="12"/>
          </p:nvPr>
        </p:nvSpPr>
        <p:spPr/>
        <p:txBody>
          <a:bodyPr/>
          <a:lstStyle>
            <a:lvl1pPr>
              <a:defRPr/>
            </a:lvl1pPr>
          </a:lstStyle>
          <a:p>
            <a:pPr>
              <a:defRPr/>
            </a:pPr>
            <a:fld id="{B6A80577-78A6-4880-B15C-CBBEC160531D}" type="slidenum">
              <a:rPr lang="it-IT"/>
              <a:pPr>
                <a:defRPr/>
              </a:pPr>
              <a:t>‹N›</a:t>
            </a:fld>
            <a:endParaRPr lang="it-IT"/>
          </a:p>
        </p:txBody>
      </p:sp>
    </p:spTree>
    <p:extLst>
      <p:ext uri="{BB962C8B-B14F-4D97-AF65-F5344CB8AC3E}">
        <p14:creationId xmlns:p14="http://schemas.microsoft.com/office/powerpoint/2010/main" val="623337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it-IT"/>
              <a:t>www.lucianomeddi.eu</a:t>
            </a:r>
          </a:p>
        </p:txBody>
      </p:sp>
      <p:sp>
        <p:nvSpPr>
          <p:cNvPr id="5" name="Footer Placeholder 4"/>
          <p:cNvSpPr>
            <a:spLocks noGrp="1"/>
          </p:cNvSpPr>
          <p:nvPr>
            <p:ph type="ftr" sz="quarter" idx="11"/>
          </p:nvPr>
        </p:nvSpPr>
        <p:spPr>
          <a:xfrm>
            <a:off x="5422901" y="6237288"/>
            <a:ext cx="4138084" cy="476250"/>
          </a:xfrm>
          <a:prstGeom prst="rect">
            <a:avLst/>
          </a:prstGeom>
        </p:spPr>
        <p:txBody>
          <a:bodyPr/>
          <a:lstStyle>
            <a:lvl1pPr>
              <a:defRPr/>
            </a:lvl1pPr>
          </a:lstStyle>
          <a:p>
            <a:pPr>
              <a:defRPr/>
            </a:pPr>
            <a:endParaRPr lang="it-IT"/>
          </a:p>
        </p:txBody>
      </p:sp>
      <p:sp>
        <p:nvSpPr>
          <p:cNvPr id="6" name="Slide Number Placeholder 5"/>
          <p:cNvSpPr>
            <a:spLocks noGrp="1"/>
          </p:cNvSpPr>
          <p:nvPr>
            <p:ph type="sldNum" sz="quarter" idx="12"/>
          </p:nvPr>
        </p:nvSpPr>
        <p:spPr/>
        <p:txBody>
          <a:bodyPr/>
          <a:lstStyle>
            <a:lvl1pPr>
              <a:defRPr/>
            </a:lvl1pPr>
          </a:lstStyle>
          <a:p>
            <a:pPr>
              <a:defRPr/>
            </a:pPr>
            <a:fld id="{F0E80684-004B-482C-A6C3-7A166EA9D53A}" type="slidenum">
              <a:rPr lang="it-IT"/>
              <a:pPr>
                <a:defRPr/>
              </a:pPr>
              <a:t>‹N›</a:t>
            </a:fld>
            <a:endParaRPr lang="it-IT"/>
          </a:p>
        </p:txBody>
      </p:sp>
    </p:spTree>
    <p:extLst>
      <p:ext uri="{BB962C8B-B14F-4D97-AF65-F5344CB8AC3E}">
        <p14:creationId xmlns:p14="http://schemas.microsoft.com/office/powerpoint/2010/main" val="645212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1871531" y="3789040"/>
            <a:ext cx="5568619" cy="2160240"/>
          </a:xfrm>
        </p:spPr>
        <p:txBody>
          <a:bodyPr anchor="t"/>
          <a:lstStyle>
            <a:lvl1pPr algn="l">
              <a:defRPr sz="4000" b="1" cap="all">
                <a:solidFill>
                  <a:srgbClr val="FF0000"/>
                </a:solidFill>
              </a:defRPr>
            </a:lvl1pPr>
          </a:lstStyle>
          <a:p>
            <a:r>
              <a:rPr lang="it-IT" dirty="0"/>
              <a:t>Fare clic per modificare lo stile del titolo</a:t>
            </a:r>
          </a:p>
        </p:txBody>
      </p:sp>
      <p:sp>
        <p:nvSpPr>
          <p:cNvPr id="3" name="Segnaposto testo 2"/>
          <p:cNvSpPr>
            <a:spLocks noGrp="1"/>
          </p:cNvSpPr>
          <p:nvPr>
            <p:ph type="body" idx="1"/>
          </p:nvPr>
        </p:nvSpPr>
        <p:spPr>
          <a:xfrm>
            <a:off x="1865031" y="813112"/>
            <a:ext cx="5575119" cy="1500187"/>
          </a:xfrm>
        </p:spPr>
        <p:txBody>
          <a:bodyPr anchor="b"/>
          <a:lstStyle>
            <a:lvl1pPr marL="0" indent="0">
              <a:buNone/>
              <a:defRPr sz="2800" b="1">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dirty="0"/>
              <a:t>Fare clic per modificare stili del testo dello schema</a:t>
            </a:r>
          </a:p>
        </p:txBody>
      </p:sp>
      <p:sp>
        <p:nvSpPr>
          <p:cNvPr id="4" name="Segnaposto data 3"/>
          <p:cNvSpPr>
            <a:spLocks noGrp="1"/>
          </p:cNvSpPr>
          <p:nvPr>
            <p:ph type="dt" sz="half" idx="10"/>
          </p:nvPr>
        </p:nvSpPr>
        <p:spPr>
          <a:xfrm>
            <a:off x="1967541" y="6346344"/>
            <a:ext cx="2844800" cy="365125"/>
          </a:xfrm>
        </p:spPr>
        <p:txBody>
          <a:bodyPr/>
          <a:lstStyle>
            <a:lvl1pPr>
              <a:defRPr/>
            </a:lvl1pPr>
          </a:lstStyle>
          <a:p>
            <a:pPr>
              <a:defRPr/>
            </a:pPr>
            <a:r>
              <a:rPr lang="it-IT"/>
              <a:t>www.lucianomeddi.eu</a:t>
            </a:r>
          </a:p>
        </p:txBody>
      </p:sp>
      <p:sp>
        <p:nvSpPr>
          <p:cNvPr id="6" name="Segnaposto numero diapositiva 5"/>
          <p:cNvSpPr>
            <a:spLocks noGrp="1"/>
          </p:cNvSpPr>
          <p:nvPr>
            <p:ph type="sldNum" sz="quarter" idx="12"/>
          </p:nvPr>
        </p:nvSpPr>
        <p:spPr/>
        <p:txBody>
          <a:bodyPr/>
          <a:lstStyle>
            <a:lvl1pPr>
              <a:defRPr/>
            </a:lvl1pPr>
          </a:lstStyle>
          <a:p>
            <a:pPr>
              <a:defRPr/>
            </a:pPr>
            <a:fld id="{B08476C2-573C-4F47-8C84-62A280F82A83}" type="slidenum">
              <a:rPr lang="it-IT"/>
              <a:pPr>
                <a:defRPr/>
              </a:pPr>
              <a:t>‹N›</a:t>
            </a:fld>
            <a:endParaRPr lang="it-IT"/>
          </a:p>
        </p:txBody>
      </p:sp>
      <p:pic>
        <p:nvPicPr>
          <p:cNvPr id="7" name="Picture 8" descr="titolo_urbaniana_it"/>
          <p:cNvPicPr>
            <a:picLocks noChangeAspect="1" noChangeArrowheads="1"/>
          </p:cNvPicPr>
          <p:nvPr userDrawn="1"/>
        </p:nvPicPr>
        <p:blipFill>
          <a:blip r:embed="rId2">
            <a:extLst>
              <a:ext uri="{28A0092B-C50C-407E-A947-70E740481C1C}">
                <a14:useLocalDpi xmlns:a14="http://schemas.microsoft.com/office/drawing/2010/main" val="0"/>
              </a:ext>
            </a:extLst>
          </a:blip>
          <a:srcRect t="13741"/>
          <a:stretch>
            <a:fillRect/>
          </a:stretch>
        </p:blipFill>
        <p:spPr bwMode="auto">
          <a:xfrm>
            <a:off x="27914" y="15976"/>
            <a:ext cx="1488017" cy="6856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descr="Risultati immagini per seminatore van gogh"/>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l="11801"/>
          <a:stretch/>
        </p:blipFill>
        <p:spPr bwMode="auto">
          <a:xfrm>
            <a:off x="7795750" y="2579640"/>
            <a:ext cx="3980005" cy="3384376"/>
          </a:xfrm>
          <a:prstGeom prst="rect">
            <a:avLst/>
          </a:prstGeom>
          <a:noFill/>
          <a:extLst>
            <a:ext uri="{909E8E84-426E-40DD-AFC4-6F175D3DCCD1}">
              <a14:hiddenFill xmlns:a14="http://schemas.microsoft.com/office/drawing/2010/main">
                <a:solidFill>
                  <a:srgbClr val="FFFFFF"/>
                </a:solidFill>
              </a14:hiddenFill>
            </a:ext>
          </a:extLst>
        </p:spPr>
      </p:pic>
      <p:sp>
        <p:nvSpPr>
          <p:cNvPr id="9" name="CasellaDiTesto 8"/>
          <p:cNvSpPr txBox="1"/>
          <p:nvPr userDrawn="1"/>
        </p:nvSpPr>
        <p:spPr>
          <a:xfrm>
            <a:off x="47328" y="3212977"/>
            <a:ext cx="1344149" cy="1754326"/>
          </a:xfrm>
          <a:prstGeom prst="rect">
            <a:avLst/>
          </a:prstGeom>
          <a:solidFill>
            <a:schemeClr val="bg1">
              <a:lumMod val="95000"/>
            </a:schemeClr>
          </a:solidFill>
        </p:spPr>
        <p:txBody>
          <a:bodyPr wrap="square" rtlCol="0">
            <a:spAutoFit/>
          </a:bodyPr>
          <a:lstStyle/>
          <a:p>
            <a:pPr marL="93663" lvl="1" indent="-93663">
              <a:buAutoNum type="arabicPeriod"/>
            </a:pPr>
            <a:r>
              <a:rPr lang="it-IT" sz="1200" b="1" dirty="0" smtClean="0"/>
              <a:t>Rinnovamenti</a:t>
            </a:r>
          </a:p>
          <a:p>
            <a:pPr marL="93663" lvl="1" indent="-93663">
              <a:buAutoNum type="arabicPeriod"/>
            </a:pPr>
            <a:r>
              <a:rPr lang="it-IT" sz="1200" b="1" dirty="0" smtClean="0"/>
              <a:t>Vaticano II</a:t>
            </a:r>
          </a:p>
          <a:p>
            <a:pPr marL="93663" lvl="1" indent="-93663">
              <a:buAutoNum type="arabicPeriod"/>
            </a:pPr>
            <a:r>
              <a:rPr lang="it-IT" sz="1200" b="1" dirty="0" smtClean="0"/>
              <a:t>Comunicativo-dottrinale</a:t>
            </a:r>
          </a:p>
          <a:p>
            <a:pPr marL="93663" lvl="1" indent="-93663">
              <a:buAutoNum type="arabicPeriod"/>
            </a:pPr>
            <a:r>
              <a:rPr lang="it-IT" sz="1200" b="1" dirty="0" smtClean="0"/>
              <a:t>Iniziatico-catecumenale</a:t>
            </a:r>
          </a:p>
          <a:p>
            <a:pPr marL="93663" lvl="1" indent="-93663"/>
            <a:r>
              <a:rPr lang="it-IT" sz="1200" b="1" dirty="0" smtClean="0"/>
              <a:t>5. Integrazione-educazione della fede</a:t>
            </a:r>
            <a:endParaRPr lang="it-IT" sz="1200" b="1" dirty="0"/>
          </a:p>
        </p:txBody>
      </p:sp>
    </p:spTree>
    <p:extLst>
      <p:ext uri="{BB962C8B-B14F-4D97-AF65-F5344CB8AC3E}">
        <p14:creationId xmlns:p14="http://schemas.microsoft.com/office/powerpoint/2010/main" val="2176044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theme" Target="../theme/theme2.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1" name="Rectangle 3"/>
          <p:cNvSpPr>
            <a:spLocks noGrp="1" noChangeArrowheads="1"/>
          </p:cNvSpPr>
          <p:nvPr>
            <p:ph type="title"/>
          </p:nvPr>
        </p:nvSpPr>
        <p:spPr bwMode="auto">
          <a:xfrm>
            <a:off x="1678517" y="0"/>
            <a:ext cx="990388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t>Fare clic per modificare lo stile del titolo</a:t>
            </a:r>
          </a:p>
        </p:txBody>
      </p:sp>
      <p:sp>
        <p:nvSpPr>
          <p:cNvPr id="2052" name="Rectangle 4"/>
          <p:cNvSpPr>
            <a:spLocks noGrp="1" noChangeArrowheads="1"/>
          </p:cNvSpPr>
          <p:nvPr>
            <p:ph type="body" idx="1"/>
          </p:nvPr>
        </p:nvSpPr>
        <p:spPr bwMode="auto">
          <a:xfrm>
            <a:off x="1583267" y="1628776"/>
            <a:ext cx="999913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0"/>
            <a:r>
              <a:rPr lang="it-IT" dirty="0"/>
              <a:t>Quinto livello</a:t>
            </a:r>
          </a:p>
        </p:txBody>
      </p:sp>
      <p:sp>
        <p:nvSpPr>
          <p:cNvPr id="4101" name="Rectangle 5"/>
          <p:cNvSpPr>
            <a:spLocks noGrp="1" noChangeArrowheads="1"/>
          </p:cNvSpPr>
          <p:nvPr>
            <p:ph type="dt" sz="half" idx="2"/>
          </p:nvPr>
        </p:nvSpPr>
        <p:spPr bwMode="auto">
          <a:xfrm>
            <a:off x="1583267" y="6245225"/>
            <a:ext cx="7200900" cy="476250"/>
          </a:xfrm>
          <a:prstGeom prst="rect">
            <a:avLst/>
          </a:prstGeom>
          <a:solidFill>
            <a:srgbClr val="FFFF00"/>
          </a:solid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1">
                <a:solidFill>
                  <a:schemeClr val="tx1"/>
                </a:solidFill>
              </a:defRPr>
            </a:lvl1pPr>
          </a:lstStyle>
          <a:p>
            <a:pPr>
              <a:defRPr/>
            </a:pPr>
            <a:r>
              <a:rPr lang="it-IT"/>
              <a:t>www.lucianomeddi.eu</a:t>
            </a:r>
            <a:endParaRPr lang="it-IT" dirty="0"/>
          </a:p>
        </p:txBody>
      </p:sp>
      <p:sp>
        <p:nvSpPr>
          <p:cNvPr id="4103" name="Rectangle 7"/>
          <p:cNvSpPr>
            <a:spLocks noGrp="1" noChangeArrowheads="1"/>
          </p:cNvSpPr>
          <p:nvPr>
            <p:ph type="sldNum" sz="quarter" idx="4"/>
          </p:nvPr>
        </p:nvSpPr>
        <p:spPr bwMode="auto">
          <a:xfrm>
            <a:off x="9935634" y="6245225"/>
            <a:ext cx="1646767" cy="476250"/>
          </a:xfrm>
          <a:prstGeom prst="rect">
            <a:avLst/>
          </a:prstGeom>
          <a:solidFill>
            <a:srgbClr val="FFFF00"/>
          </a:solid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chemeClr val="tx1"/>
                </a:solidFill>
              </a:defRPr>
            </a:lvl1pPr>
          </a:lstStyle>
          <a:p>
            <a:pPr>
              <a:defRPr/>
            </a:pPr>
            <a:fld id="{74D7DE19-6792-44C8-A36C-A67019952939}" type="slidenum">
              <a:rPr lang="it-IT"/>
              <a:pPr>
                <a:defRPr/>
              </a:pPr>
              <a:t>‹N›</a:t>
            </a:fld>
            <a:endParaRPr lang="it-IT"/>
          </a:p>
        </p:txBody>
      </p:sp>
      <p:pic>
        <p:nvPicPr>
          <p:cNvPr id="2055" name="Picture 8" descr="titolo_urbaniana_it"/>
          <p:cNvPicPr>
            <a:picLocks noChangeAspect="1" noChangeArrowheads="1"/>
          </p:cNvPicPr>
          <p:nvPr/>
        </p:nvPicPr>
        <p:blipFill>
          <a:blip r:embed="rId11">
            <a:extLst>
              <a:ext uri="{28A0092B-C50C-407E-A947-70E740481C1C}">
                <a14:useLocalDpi xmlns:a14="http://schemas.microsoft.com/office/drawing/2010/main" val="0"/>
              </a:ext>
            </a:extLst>
          </a:blip>
          <a:srcRect t="13741"/>
          <a:stretch>
            <a:fillRect/>
          </a:stretch>
        </p:blipFill>
        <p:spPr bwMode="auto">
          <a:xfrm>
            <a:off x="7692" y="1"/>
            <a:ext cx="1488017" cy="6856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60" r:id="rId1"/>
    <p:sldLayoutId id="2147484061" r:id="rId2"/>
    <p:sldLayoutId id="2147484062" r:id="rId3"/>
    <p:sldLayoutId id="2147484063" r:id="rId4"/>
    <p:sldLayoutId id="2147484064" r:id="rId5"/>
    <p:sldLayoutId id="2147484065" r:id="rId6"/>
    <p:sldLayoutId id="2147484066" r:id="rId7"/>
    <p:sldLayoutId id="2147484067" r:id="rId8"/>
    <p:sldLayoutId id="2147484068" r:id="rId9"/>
  </p:sldLayoutIdLst>
  <p:hf hdr="0"/>
  <p:txStyles>
    <p:titleStyle>
      <a:lvl1pPr algn="l" rtl="0" eaLnBrk="0" fontAlgn="base" hangingPunct="0">
        <a:spcBef>
          <a:spcPct val="0"/>
        </a:spcBef>
        <a:spcAft>
          <a:spcPct val="0"/>
        </a:spcAft>
        <a:defRPr sz="4000">
          <a:solidFill>
            <a:schemeClr val="tx1"/>
          </a:solidFill>
          <a:latin typeface="+mj-lt"/>
          <a:ea typeface="+mj-ea"/>
          <a:cs typeface="+mj-cs"/>
        </a:defRPr>
      </a:lvl1pPr>
      <a:lvl2pPr algn="l" rtl="0" eaLnBrk="0" fontAlgn="base" hangingPunct="0">
        <a:spcBef>
          <a:spcPct val="0"/>
        </a:spcBef>
        <a:spcAft>
          <a:spcPct val="0"/>
        </a:spcAft>
        <a:defRPr sz="4000">
          <a:solidFill>
            <a:schemeClr val="tx1"/>
          </a:solidFill>
          <a:latin typeface="Arial Rounded MT Bold" pitchFamily="34" charset="0"/>
          <a:cs typeface="Arial" charset="0"/>
        </a:defRPr>
      </a:lvl2pPr>
      <a:lvl3pPr algn="l" rtl="0" eaLnBrk="0" fontAlgn="base" hangingPunct="0">
        <a:spcBef>
          <a:spcPct val="0"/>
        </a:spcBef>
        <a:spcAft>
          <a:spcPct val="0"/>
        </a:spcAft>
        <a:defRPr sz="4000">
          <a:solidFill>
            <a:schemeClr val="tx1"/>
          </a:solidFill>
          <a:latin typeface="Arial Rounded MT Bold" pitchFamily="34" charset="0"/>
          <a:cs typeface="Arial" charset="0"/>
        </a:defRPr>
      </a:lvl3pPr>
      <a:lvl4pPr algn="l" rtl="0" eaLnBrk="0" fontAlgn="base" hangingPunct="0">
        <a:spcBef>
          <a:spcPct val="0"/>
        </a:spcBef>
        <a:spcAft>
          <a:spcPct val="0"/>
        </a:spcAft>
        <a:defRPr sz="4000">
          <a:solidFill>
            <a:schemeClr val="tx1"/>
          </a:solidFill>
          <a:latin typeface="Arial Rounded MT Bold" pitchFamily="34" charset="0"/>
          <a:cs typeface="Arial" charset="0"/>
        </a:defRPr>
      </a:lvl4pPr>
      <a:lvl5pPr algn="l" rtl="0" eaLnBrk="0" fontAlgn="base" hangingPunct="0">
        <a:spcBef>
          <a:spcPct val="0"/>
        </a:spcBef>
        <a:spcAft>
          <a:spcPct val="0"/>
        </a:spcAft>
        <a:defRPr sz="4000">
          <a:solidFill>
            <a:schemeClr val="tx1"/>
          </a:solidFill>
          <a:latin typeface="Arial Rounded MT Bold" pitchFamily="34" charset="0"/>
          <a:cs typeface="Arial" charset="0"/>
        </a:defRPr>
      </a:lvl5pPr>
      <a:lvl6pPr marL="457200" algn="l" rtl="0" fontAlgn="base">
        <a:spcBef>
          <a:spcPct val="0"/>
        </a:spcBef>
        <a:spcAft>
          <a:spcPct val="0"/>
        </a:spcAft>
        <a:defRPr sz="4000">
          <a:solidFill>
            <a:srgbClr val="FFFF00"/>
          </a:solidFill>
          <a:latin typeface="Arial Rounded MT Bold" pitchFamily="34" charset="0"/>
          <a:cs typeface="Arial" charset="0"/>
        </a:defRPr>
      </a:lvl6pPr>
      <a:lvl7pPr marL="914400" algn="l" rtl="0" fontAlgn="base">
        <a:spcBef>
          <a:spcPct val="0"/>
        </a:spcBef>
        <a:spcAft>
          <a:spcPct val="0"/>
        </a:spcAft>
        <a:defRPr sz="4000">
          <a:solidFill>
            <a:srgbClr val="FFFF00"/>
          </a:solidFill>
          <a:latin typeface="Arial Rounded MT Bold" pitchFamily="34" charset="0"/>
          <a:cs typeface="Arial" charset="0"/>
        </a:defRPr>
      </a:lvl7pPr>
      <a:lvl8pPr marL="1371600" algn="l" rtl="0" fontAlgn="base">
        <a:spcBef>
          <a:spcPct val="0"/>
        </a:spcBef>
        <a:spcAft>
          <a:spcPct val="0"/>
        </a:spcAft>
        <a:defRPr sz="4000">
          <a:solidFill>
            <a:srgbClr val="FFFF00"/>
          </a:solidFill>
          <a:latin typeface="Arial Rounded MT Bold" pitchFamily="34" charset="0"/>
          <a:cs typeface="Arial" charset="0"/>
        </a:defRPr>
      </a:lvl8pPr>
      <a:lvl9pPr marL="1828800" algn="l" rtl="0" fontAlgn="base">
        <a:spcBef>
          <a:spcPct val="0"/>
        </a:spcBef>
        <a:spcAft>
          <a:spcPct val="0"/>
        </a:spcAft>
        <a:defRPr sz="4000">
          <a:solidFill>
            <a:srgbClr val="FFFF00"/>
          </a:solidFill>
          <a:latin typeface="Arial Rounded MT Bold"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Segnaposto titolo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t>Fare clic per modificare lo stile del titolo</a:t>
            </a:r>
          </a:p>
        </p:txBody>
      </p:sp>
      <p:sp>
        <p:nvSpPr>
          <p:cNvPr id="3075" name="Segnaposto testo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it-IT"/>
              <a:t>www.lucianomeddi.eu</a:t>
            </a:r>
          </a:p>
        </p:txBody>
      </p:sp>
      <p:sp>
        <p:nvSpPr>
          <p:cNvPr id="5" name="Segnaposto piè di pagina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it-IT"/>
          </a:p>
        </p:txBody>
      </p:sp>
      <p:sp>
        <p:nvSpPr>
          <p:cNvPr id="6" name="Segnaposto numero diapositiva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D7CF13D-2971-4B73-887E-1473D5152038}"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4050" r:id="rId1"/>
    <p:sldLayoutId id="2147484051" r:id="rId2"/>
    <p:sldLayoutId id="2147484052" r:id="rId3"/>
    <p:sldLayoutId id="2147484053" r:id="rId4"/>
    <p:sldLayoutId id="2147484054" r:id="rId5"/>
    <p:sldLayoutId id="2147484055" r:id="rId6"/>
    <p:sldLayoutId id="2147484056" r:id="rId7"/>
    <p:sldLayoutId id="2147484057" r:id="rId8"/>
    <p:sldLayoutId id="2147484058" r:id="rId9"/>
    <p:sldLayoutId id="2147484059" r:id="rId10"/>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educat.it/documenti/download/Il%20Rinnovamento%20della%20Catechesi_sito.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www.lucianomeddi.eu/index.php/la-catechesi-per-la-formazione-dei-cristiani/"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11"/>
          </p:nvPr>
        </p:nvSpPr>
        <p:spPr>
          <a:xfrm>
            <a:off x="8077200" y="6245225"/>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7EA07A1-97AF-4C7D-B29A-6DB0DD6F593E}" type="slidenum">
              <a:rPr lang="it-IT" b="0" smtClean="0"/>
              <a:pPr eaLnBrk="1" hangingPunct="1"/>
              <a:t>1</a:t>
            </a:fld>
            <a:endParaRPr lang="it-IT" b="0"/>
          </a:p>
        </p:txBody>
      </p:sp>
      <p:sp>
        <p:nvSpPr>
          <p:cNvPr id="12291" name="Rectangle 2"/>
          <p:cNvSpPr>
            <a:spLocks noGrp="1" noChangeArrowheads="1"/>
          </p:cNvSpPr>
          <p:nvPr>
            <p:ph type="ctrTitle" idx="4294967295"/>
          </p:nvPr>
        </p:nvSpPr>
        <p:spPr>
          <a:xfrm>
            <a:off x="2423592" y="1196752"/>
            <a:ext cx="3536265" cy="4896544"/>
          </a:xfrm>
          <a:noFill/>
        </p:spPr>
        <p:txBody>
          <a:bodyPr>
            <a:normAutofit/>
          </a:bodyPr>
          <a:lstStyle/>
          <a:p>
            <a:pPr>
              <a:spcBef>
                <a:spcPts val="1200"/>
              </a:spcBef>
              <a:spcAft>
                <a:spcPts val="0"/>
              </a:spcAft>
            </a:pPr>
            <a:r>
              <a:rPr lang="it-IT" sz="3600" kern="1400" spc="-50" dirty="0" smtClean="0">
                <a:solidFill>
                  <a:srgbClr val="2E74B5"/>
                </a:solidFill>
                <a:latin typeface="Cambria" panose="02040503050406030204" pitchFamily="18" charset="0"/>
                <a:ea typeface="Times New Roman" panose="02020603050405020304" pitchFamily="18" charset="0"/>
                <a:cs typeface="Times New Roman" panose="02020603050405020304" pitchFamily="18" charset="0"/>
              </a:rPr>
              <a:t>Metodologia catechetica</a:t>
            </a:r>
            <a:br>
              <a:rPr lang="it-IT" sz="3600" kern="1400" spc="-50" dirty="0" smtClean="0">
                <a:solidFill>
                  <a:srgbClr val="2E74B5"/>
                </a:solidFill>
                <a:latin typeface="Cambria" panose="02040503050406030204" pitchFamily="18" charset="0"/>
                <a:ea typeface="Times New Roman" panose="02020603050405020304" pitchFamily="18" charset="0"/>
                <a:cs typeface="Times New Roman" panose="02020603050405020304" pitchFamily="18" charset="0"/>
              </a:rPr>
            </a:br>
            <a:r>
              <a:rPr lang="it-IT" sz="4800" kern="1400" spc="-50" dirty="0">
                <a:solidFill>
                  <a:srgbClr val="2E74B5"/>
                </a:solidFill>
                <a:latin typeface="Cambria" panose="02040503050406030204" pitchFamily="18" charset="0"/>
                <a:ea typeface="Times New Roman" panose="02020603050405020304" pitchFamily="18" charset="0"/>
                <a:cs typeface="Times New Roman" panose="02020603050405020304" pitchFamily="18" charset="0"/>
              </a:rPr>
              <a:t/>
            </a:r>
            <a:br>
              <a:rPr lang="it-IT" sz="4800" kern="1400" spc="-50" dirty="0">
                <a:solidFill>
                  <a:srgbClr val="2E74B5"/>
                </a:solidFill>
                <a:latin typeface="Cambria" panose="02040503050406030204" pitchFamily="18" charset="0"/>
                <a:ea typeface="Times New Roman" panose="02020603050405020304" pitchFamily="18" charset="0"/>
                <a:cs typeface="Times New Roman" panose="02020603050405020304" pitchFamily="18" charset="0"/>
              </a:rPr>
            </a:br>
            <a:r>
              <a:rPr lang="it-IT" sz="1800" b="1" dirty="0" smtClean="0">
                <a:latin typeface="Calibri" panose="020F0502020204030204" pitchFamily="34" charset="0"/>
                <a:ea typeface="Calibri" panose="020F0502020204030204" pitchFamily="34" charset="0"/>
                <a:cs typeface="Times New Roman" panose="02020603050405020304" pitchFamily="18" charset="0"/>
              </a:rPr>
              <a:t>interventi di </a:t>
            </a:r>
            <a:r>
              <a:rPr lang="it-IT" sz="1800" b="1" dirty="0">
                <a:latin typeface="Calibri" panose="020F0502020204030204" pitchFamily="34" charset="0"/>
                <a:ea typeface="Calibri" panose="020F0502020204030204" pitchFamily="34" charset="0"/>
                <a:cs typeface="Times New Roman" panose="02020603050405020304" pitchFamily="18" charset="0"/>
              </a:rPr>
              <a:t>don Luciano MEDDI </a:t>
            </a:r>
            <a:r>
              <a:rPr lang="it-IT" sz="1800" b="1" dirty="0" smtClean="0">
                <a:latin typeface="Calibri" panose="020F0502020204030204" pitchFamily="34" charset="0"/>
                <a:ea typeface="Calibri" panose="020F0502020204030204" pitchFamily="34" charset="0"/>
                <a:cs typeface="Times New Roman" panose="02020603050405020304" pitchFamily="18" charset="0"/>
              </a:rPr>
              <a:t>al corso di </a:t>
            </a:r>
            <a:r>
              <a:rPr lang="it-IT" sz="1800" b="1" dirty="0">
                <a:latin typeface="Calibri" panose="020F0502020204030204" pitchFamily="34" charset="0"/>
                <a:ea typeface="Calibri" panose="020F0502020204030204" pitchFamily="34" charset="0"/>
                <a:cs typeface="Times New Roman" panose="02020603050405020304" pitchFamily="18" charset="0"/>
              </a:rPr>
              <a:t>formazione </a:t>
            </a:r>
            <a:r>
              <a:rPr lang="it-IT" sz="1800" b="1" i="1" dirty="0" smtClean="0">
                <a:latin typeface="Calibri" panose="020F0502020204030204" pitchFamily="34" charset="0"/>
                <a:ea typeface="Calibri" panose="020F0502020204030204" pitchFamily="34" charset="0"/>
                <a:cs typeface="Times New Roman" panose="02020603050405020304" pitchFamily="18" charset="0"/>
              </a:rPr>
              <a:t>La catechesi e l'evangelizzazione. Caratteristiche, percorsi, prospettive,</a:t>
            </a:r>
            <a:r>
              <a:rPr lang="it-IT" sz="1800" b="1" dirty="0" smtClean="0">
                <a:latin typeface="Calibri" panose="020F0502020204030204" pitchFamily="34" charset="0"/>
                <a:ea typeface="Calibri" panose="020F0502020204030204" pitchFamily="34" charset="0"/>
                <a:cs typeface="Times New Roman" panose="02020603050405020304" pitchFamily="18" charset="0"/>
              </a:rPr>
              <a:t> organizzato dall’ </a:t>
            </a:r>
            <a:r>
              <a:rPr lang="it-IT" sz="1800" b="1" dirty="0">
                <a:latin typeface="Calibri" panose="020F0502020204030204" pitchFamily="34" charset="0"/>
                <a:ea typeface="Calibri" panose="020F0502020204030204" pitchFamily="34" charset="0"/>
                <a:cs typeface="Times New Roman" panose="02020603050405020304" pitchFamily="18" charset="0"/>
              </a:rPr>
              <a:t>Istituto di scienze pastorali della  Sezione San Tommaso della PFTIM in collaborazione con l'UCD </a:t>
            </a:r>
            <a:r>
              <a:rPr lang="it-IT" sz="1800" b="1" dirty="0" smtClean="0">
                <a:latin typeface="Calibri" panose="020F0502020204030204" pitchFamily="34" charset="0"/>
                <a:ea typeface="Calibri" panose="020F0502020204030204" pitchFamily="34" charset="0"/>
                <a:cs typeface="Times New Roman" panose="02020603050405020304" pitchFamily="18" charset="0"/>
              </a:rPr>
              <a:t>di Napoli</a:t>
            </a:r>
            <a:br>
              <a:rPr lang="it-IT" sz="1800" b="1" dirty="0" smtClean="0">
                <a:latin typeface="Calibri" panose="020F0502020204030204" pitchFamily="34" charset="0"/>
                <a:ea typeface="Calibri" panose="020F0502020204030204" pitchFamily="34" charset="0"/>
                <a:cs typeface="Times New Roman" panose="02020603050405020304" pitchFamily="18" charset="0"/>
              </a:rPr>
            </a:br>
            <a:endParaRPr lang="it-IT"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2294" name="Segnaposto data 2"/>
          <p:cNvSpPr>
            <a:spLocks noGrp="1"/>
          </p:cNvSpPr>
          <p:nvPr>
            <p:ph type="dt" sz="quarter" idx="10"/>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it-IT"/>
              <a:t>www.lucianomeddi.eu</a:t>
            </a:r>
          </a:p>
        </p:txBody>
      </p:sp>
      <p:pic>
        <p:nvPicPr>
          <p:cNvPr id="1028" name="Picture 4" descr="Risultati immagini per seminatore van gogh"/>
          <p:cNvPicPr>
            <a:picLocks noChangeAspect="1" noChangeArrowheads="1"/>
          </p:cNvPicPr>
          <p:nvPr/>
        </p:nvPicPr>
        <p:blipFill rotWithShape="1">
          <a:blip r:embed="rId3">
            <a:extLst>
              <a:ext uri="{28A0092B-C50C-407E-A947-70E740481C1C}">
                <a14:useLocalDpi xmlns:a14="http://schemas.microsoft.com/office/drawing/2010/main" val="0"/>
              </a:ext>
            </a:extLst>
          </a:blip>
          <a:srcRect l="11801"/>
          <a:stretch/>
        </p:blipFill>
        <p:spPr bwMode="auto">
          <a:xfrm>
            <a:off x="6456040" y="1340768"/>
            <a:ext cx="5080857" cy="432048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catechesi per la dottrina cristiana</a:t>
            </a:r>
            <a:br>
              <a:rPr lang="it-IT" dirty="0" smtClean="0"/>
            </a:br>
            <a:r>
              <a:rPr lang="it-IT" dirty="0" smtClean="0">
                <a:solidFill>
                  <a:srgbClr val="FF0000"/>
                </a:solidFill>
              </a:rPr>
              <a:t>mancanza di verità</a:t>
            </a:r>
            <a:endParaRPr lang="it-IT" dirty="0">
              <a:solidFill>
                <a:srgbClr val="FF0000"/>
              </a:solidFill>
            </a:endParaRPr>
          </a:p>
        </p:txBody>
      </p:sp>
      <p:sp>
        <p:nvSpPr>
          <p:cNvPr id="3" name="Segnaposto contenuto 2"/>
          <p:cNvSpPr>
            <a:spLocks noGrp="1"/>
          </p:cNvSpPr>
          <p:nvPr>
            <p:ph idx="1"/>
          </p:nvPr>
        </p:nvSpPr>
        <p:spPr/>
        <p:txBody>
          <a:bodyPr>
            <a:normAutofit/>
          </a:bodyPr>
          <a:lstStyle/>
          <a:p>
            <a:r>
              <a:rPr lang="it-IT" dirty="0" smtClean="0"/>
              <a:t>Il problema pastorale di Trento</a:t>
            </a:r>
          </a:p>
          <a:p>
            <a:pPr lvl="1"/>
            <a:r>
              <a:rPr lang="it-IT" dirty="0" smtClean="0"/>
              <a:t>«ogni </a:t>
            </a:r>
            <a:r>
              <a:rPr lang="it-IT" dirty="0"/>
              <a:t>insegnamento della chiesa tende a generare nelle anime il desiderio vivo della conoscenza di </a:t>
            </a:r>
            <a:r>
              <a:rPr lang="it-IT" dirty="0" smtClean="0"/>
              <a:t>Gesù </a:t>
            </a:r>
            <a:r>
              <a:rPr lang="it-IT" i="1" dirty="0" smtClean="0"/>
              <a:t>(Prefazione §</a:t>
            </a:r>
            <a:r>
              <a:rPr lang="it-IT" dirty="0" smtClean="0"/>
              <a:t> </a:t>
            </a:r>
            <a:r>
              <a:rPr lang="it-IT" dirty="0"/>
              <a:t>5</a:t>
            </a:r>
            <a:r>
              <a:rPr lang="it-IT" dirty="0" smtClean="0"/>
              <a:t>)»</a:t>
            </a:r>
          </a:p>
          <a:p>
            <a:r>
              <a:rPr lang="it-IT" dirty="0" smtClean="0"/>
              <a:t>La confraternita della Dottrina Cristiana</a:t>
            </a:r>
          </a:p>
          <a:p>
            <a:r>
              <a:rPr lang="it-IT" dirty="0" smtClean="0"/>
              <a:t>Il Catechismo ad </a:t>
            </a:r>
            <a:r>
              <a:rPr lang="it-IT" dirty="0" err="1" smtClean="0"/>
              <a:t>Parochos</a:t>
            </a:r>
            <a:r>
              <a:rPr lang="it-IT" dirty="0" smtClean="0"/>
              <a:t> (1566)</a:t>
            </a:r>
          </a:p>
          <a:p>
            <a:r>
              <a:rPr lang="it-IT" dirty="0" smtClean="0"/>
              <a:t>La pratica e didattica  catechistica </a:t>
            </a:r>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10</a:t>
            </a:fld>
            <a:endParaRPr lang="it-IT"/>
          </a:p>
        </p:txBody>
      </p:sp>
    </p:spTree>
    <p:extLst>
      <p:ext uri="{BB962C8B-B14F-4D97-AF65-F5344CB8AC3E}">
        <p14:creationId xmlns:p14="http://schemas.microsoft.com/office/powerpoint/2010/main" val="23195140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catechesi per la dottrina cristiana</a:t>
            </a:r>
            <a:br>
              <a:rPr lang="it-IT" dirty="0" smtClean="0"/>
            </a:br>
            <a:r>
              <a:rPr lang="it-IT" dirty="0">
                <a:solidFill>
                  <a:srgbClr val="FF0000"/>
                </a:solidFill>
              </a:rPr>
              <a:t>mancanza di verità</a:t>
            </a:r>
            <a:endParaRPr lang="it-IT" dirty="0"/>
          </a:p>
        </p:txBody>
      </p:sp>
      <p:sp>
        <p:nvSpPr>
          <p:cNvPr id="3" name="Segnaposto contenuto 2"/>
          <p:cNvSpPr>
            <a:spLocks noGrp="1"/>
          </p:cNvSpPr>
          <p:nvPr>
            <p:ph idx="1"/>
          </p:nvPr>
        </p:nvSpPr>
        <p:spPr/>
        <p:txBody>
          <a:bodyPr>
            <a:normAutofit/>
          </a:bodyPr>
          <a:lstStyle/>
          <a:p>
            <a:r>
              <a:rPr lang="it-IT" dirty="0" smtClean="0"/>
              <a:t>La catechesi in forma di vera scuola</a:t>
            </a:r>
          </a:p>
          <a:p>
            <a:r>
              <a:rPr lang="it-IT" dirty="0" smtClean="0"/>
              <a:t>«L’ossequio della mente» (Vaticano I, </a:t>
            </a:r>
            <a:r>
              <a:rPr lang="it-IT" i="1" dirty="0" smtClean="0"/>
              <a:t>Dei </a:t>
            </a:r>
            <a:r>
              <a:rPr lang="it-IT" i="1" dirty="0" err="1" smtClean="0"/>
              <a:t>Filius</a:t>
            </a:r>
            <a:r>
              <a:rPr lang="it-IT" dirty="0" smtClean="0"/>
              <a:t>, 1869)</a:t>
            </a:r>
          </a:p>
          <a:p>
            <a:r>
              <a:rPr lang="it-IT" dirty="0" smtClean="0"/>
              <a:t>La catechesi per la «dottrina cristiana» di Pio X</a:t>
            </a:r>
          </a:p>
          <a:p>
            <a:pPr lvl="1"/>
            <a:r>
              <a:rPr lang="it-IT" dirty="0" smtClean="0"/>
              <a:t>L’antimodernismo</a:t>
            </a:r>
          </a:p>
          <a:p>
            <a:pPr lvl="1"/>
            <a:r>
              <a:rPr lang="it-IT" dirty="0" smtClean="0"/>
              <a:t>La difesa della verità della chiesa</a:t>
            </a:r>
          </a:p>
          <a:p>
            <a:pPr lvl="1"/>
            <a:r>
              <a:rPr lang="it-IT" dirty="0" smtClean="0"/>
              <a:t>Dottrina</a:t>
            </a:r>
          </a:p>
          <a:p>
            <a:pPr lvl="1"/>
            <a:r>
              <a:rPr lang="it-IT" dirty="0" smtClean="0"/>
              <a:t>La didattica scolastica</a:t>
            </a:r>
          </a:p>
          <a:p>
            <a:pPr lvl="1"/>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11</a:t>
            </a:fld>
            <a:endParaRPr lang="it-IT"/>
          </a:p>
        </p:txBody>
      </p:sp>
    </p:spTree>
    <p:extLst>
      <p:ext uri="{BB962C8B-B14F-4D97-AF65-F5344CB8AC3E}">
        <p14:creationId xmlns:p14="http://schemas.microsoft.com/office/powerpoint/2010/main" val="3964301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rinnovamento </a:t>
            </a:r>
            <a:r>
              <a:rPr lang="it-IT" dirty="0" err="1" smtClean="0"/>
              <a:t>kerygmatico</a:t>
            </a:r>
            <a:r>
              <a:rPr lang="it-IT" dirty="0" smtClean="0"/>
              <a:t/>
            </a:r>
            <a:br>
              <a:rPr lang="it-IT" dirty="0" smtClean="0"/>
            </a:br>
            <a:r>
              <a:rPr lang="it-IT" dirty="0">
                <a:solidFill>
                  <a:srgbClr val="FF0000"/>
                </a:solidFill>
              </a:rPr>
              <a:t>mancanza di </a:t>
            </a:r>
            <a:r>
              <a:rPr lang="it-IT" dirty="0" smtClean="0">
                <a:solidFill>
                  <a:srgbClr val="FF0000"/>
                </a:solidFill>
              </a:rPr>
              <a:t>fede</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Il rinnovamento </a:t>
            </a:r>
            <a:r>
              <a:rPr lang="it-IT" dirty="0" err="1" smtClean="0"/>
              <a:t>Kerygmatico</a:t>
            </a:r>
            <a:endParaRPr lang="it-IT" dirty="0" smtClean="0"/>
          </a:p>
          <a:p>
            <a:endParaRPr lang="it-IT" dirty="0" smtClean="0"/>
          </a:p>
          <a:p>
            <a:pPr lvl="2">
              <a:lnSpc>
                <a:spcPct val="110000"/>
              </a:lnSpc>
              <a:spcBef>
                <a:spcPts val="0"/>
              </a:spcBef>
              <a:spcAft>
                <a:spcPts val="0"/>
              </a:spcAft>
            </a:pPr>
            <a:r>
              <a:rPr lang="it-IT" altLang="it-IT" dirty="0"/>
              <a:t>La fede al centro</a:t>
            </a:r>
          </a:p>
          <a:p>
            <a:pPr lvl="2">
              <a:lnSpc>
                <a:spcPct val="110000"/>
              </a:lnSpc>
              <a:spcBef>
                <a:spcPts val="0"/>
              </a:spcBef>
              <a:spcAft>
                <a:spcPts val="0"/>
              </a:spcAft>
            </a:pPr>
            <a:r>
              <a:rPr lang="it-IT" altLang="it-IT" dirty="0"/>
              <a:t>Il racconto della fede: la storia sacra e l’anno liturgico</a:t>
            </a:r>
          </a:p>
          <a:p>
            <a:pPr lvl="2">
              <a:lnSpc>
                <a:spcPct val="110000"/>
              </a:lnSpc>
              <a:spcBef>
                <a:spcPts val="0"/>
              </a:spcBef>
              <a:spcAft>
                <a:spcPts val="0"/>
              </a:spcAft>
            </a:pPr>
            <a:r>
              <a:rPr lang="it-IT" altLang="it-IT" dirty="0"/>
              <a:t>Il cristocentrismo</a:t>
            </a:r>
          </a:p>
          <a:p>
            <a:pPr lvl="2">
              <a:lnSpc>
                <a:spcPct val="110000"/>
              </a:lnSpc>
              <a:spcBef>
                <a:spcPts val="0"/>
              </a:spcBef>
              <a:spcAft>
                <a:spcPts val="0"/>
              </a:spcAft>
            </a:pPr>
            <a:r>
              <a:rPr lang="it-IT" altLang="it-IT" dirty="0"/>
              <a:t>Il contesto vitale della fede della comunità</a:t>
            </a:r>
          </a:p>
          <a:p>
            <a:endParaRPr lang="it-IT" dirty="0" smtClean="0"/>
          </a:p>
          <a:p>
            <a:r>
              <a:rPr lang="it-IT" dirty="0" smtClean="0"/>
              <a:t>J. </a:t>
            </a:r>
            <a:r>
              <a:rPr lang="it-IT" dirty="0" err="1" smtClean="0"/>
              <a:t>Jungmann</a:t>
            </a:r>
            <a:r>
              <a:rPr lang="it-IT" dirty="0" smtClean="0"/>
              <a:t>; J. </a:t>
            </a:r>
            <a:r>
              <a:rPr lang="it-IT" dirty="0" err="1" smtClean="0"/>
              <a:t>Hofinger</a:t>
            </a:r>
            <a:endParaRPr lang="it-IT" dirty="0" smtClean="0"/>
          </a:p>
          <a:p>
            <a:r>
              <a:rPr lang="it-IT" dirty="0" smtClean="0"/>
              <a:t>Settimana </a:t>
            </a:r>
            <a:r>
              <a:rPr lang="it-IT" dirty="0"/>
              <a:t>catechetica di </a:t>
            </a:r>
            <a:r>
              <a:rPr lang="it-IT" dirty="0" err="1"/>
              <a:t>Eichstätt</a:t>
            </a:r>
            <a:r>
              <a:rPr lang="it-IT" dirty="0"/>
              <a:t>, </a:t>
            </a:r>
            <a:r>
              <a:rPr lang="it-IT" dirty="0" smtClean="0"/>
              <a:t>1960</a:t>
            </a:r>
          </a:p>
          <a:p>
            <a:r>
              <a:rPr lang="it-IT" altLang="it-IT" dirty="0"/>
              <a:t>Direttorio Francese 1964</a:t>
            </a:r>
          </a:p>
          <a:p>
            <a:r>
              <a:rPr lang="it-IT" altLang="it-IT" dirty="0"/>
              <a:t>Direttorio catechistico generale 1971</a:t>
            </a:r>
          </a:p>
          <a:p>
            <a:pPr lvl="1"/>
            <a:endParaRPr lang="it-IT" dirty="0" smtClean="0"/>
          </a:p>
          <a:p>
            <a:pPr lvl="1"/>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12</a:t>
            </a:fld>
            <a:endParaRPr lang="it-IT"/>
          </a:p>
        </p:txBody>
      </p:sp>
    </p:spTree>
    <p:extLst>
      <p:ext uri="{BB962C8B-B14F-4D97-AF65-F5344CB8AC3E}">
        <p14:creationId xmlns:p14="http://schemas.microsoft.com/office/powerpoint/2010/main" val="582388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rinnovamento antropologico</a:t>
            </a:r>
            <a:br>
              <a:rPr lang="it-IT" dirty="0" smtClean="0"/>
            </a:br>
            <a:r>
              <a:rPr lang="it-IT" dirty="0">
                <a:solidFill>
                  <a:srgbClr val="FF0000"/>
                </a:solidFill>
              </a:rPr>
              <a:t>mancanza di </a:t>
            </a:r>
            <a:r>
              <a:rPr lang="it-IT" dirty="0" smtClean="0">
                <a:solidFill>
                  <a:srgbClr val="FF0000"/>
                </a:solidFill>
              </a:rPr>
              <a:t>significazione</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t>Il rinnovamento antropologico</a:t>
            </a:r>
          </a:p>
          <a:p>
            <a:pPr lvl="1"/>
            <a:r>
              <a:rPr lang="it-IT" altLang="it-IT" dirty="0"/>
              <a:t>Creare ponti</a:t>
            </a:r>
          </a:p>
          <a:p>
            <a:pPr lvl="2"/>
            <a:r>
              <a:rPr lang="it-IT" altLang="it-IT" dirty="0"/>
              <a:t>far desiderare</a:t>
            </a:r>
          </a:p>
          <a:p>
            <a:pPr lvl="2"/>
            <a:r>
              <a:rPr lang="it-IT" altLang="it-IT" dirty="0"/>
              <a:t>rendere significativo </a:t>
            </a:r>
          </a:p>
          <a:p>
            <a:pPr lvl="1"/>
            <a:r>
              <a:rPr lang="it-IT" altLang="it-IT" dirty="0"/>
              <a:t>Attraverso </a:t>
            </a:r>
          </a:p>
          <a:p>
            <a:pPr lvl="2"/>
            <a:r>
              <a:rPr lang="it-IT" altLang="it-IT" dirty="0"/>
              <a:t>Dialogo</a:t>
            </a:r>
          </a:p>
          <a:p>
            <a:pPr lvl="2"/>
            <a:r>
              <a:rPr lang="it-IT" altLang="it-IT" dirty="0"/>
              <a:t>Relazione interpersonale</a:t>
            </a:r>
          </a:p>
          <a:p>
            <a:pPr lvl="2"/>
            <a:r>
              <a:rPr lang="it-IT" altLang="it-IT" dirty="0"/>
              <a:t>Studio e uso della cultura locale</a:t>
            </a:r>
          </a:p>
          <a:p>
            <a:pPr lvl="2"/>
            <a:r>
              <a:rPr lang="it-IT" altLang="it-IT" dirty="0"/>
              <a:t>Testimonianza </a:t>
            </a:r>
            <a:endParaRPr lang="it-IT" altLang="it-IT" dirty="0" smtClean="0"/>
          </a:p>
          <a:p>
            <a:pPr lvl="1"/>
            <a:r>
              <a:rPr lang="it-IT" altLang="it-IT" dirty="0" smtClean="0"/>
              <a:t>La svolta antropologica di K. </a:t>
            </a:r>
            <a:r>
              <a:rPr lang="it-IT" altLang="it-IT" dirty="0" err="1" smtClean="0"/>
              <a:t>Rahner</a:t>
            </a:r>
            <a:endParaRPr lang="it-IT" altLang="it-IT" dirty="0" smtClean="0"/>
          </a:p>
          <a:p>
            <a:pPr lvl="1"/>
            <a:r>
              <a:rPr lang="it-IT" altLang="it-IT" dirty="0" smtClean="0"/>
              <a:t>A. </a:t>
            </a:r>
            <a:r>
              <a:rPr lang="it-IT" altLang="it-IT" dirty="0" err="1" smtClean="0"/>
              <a:t>Nebreda</a:t>
            </a:r>
            <a:endParaRPr lang="it-IT" altLang="it-IT" dirty="0" smtClean="0"/>
          </a:p>
          <a:p>
            <a:pPr lvl="1"/>
            <a:r>
              <a:rPr lang="it-IT" altLang="it-IT" dirty="0" smtClean="0"/>
              <a:t>La settimana catechetica di </a:t>
            </a:r>
            <a:r>
              <a:rPr lang="it-IT" dirty="0" smtClean="0"/>
              <a:t>Bangkok, 1962</a:t>
            </a:r>
          </a:p>
          <a:p>
            <a:pPr lvl="1"/>
            <a:r>
              <a:rPr lang="it-IT" dirty="0" smtClean="0"/>
              <a:t>La catechesi olandese</a:t>
            </a:r>
          </a:p>
          <a:p>
            <a:pPr lvl="1"/>
            <a:endParaRPr lang="it-IT" dirty="0" smtClean="0"/>
          </a:p>
          <a:p>
            <a:pPr lvl="1"/>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13</a:t>
            </a:fld>
            <a:endParaRPr lang="it-IT"/>
          </a:p>
        </p:txBody>
      </p:sp>
    </p:spTree>
    <p:extLst>
      <p:ext uri="{BB962C8B-B14F-4D97-AF65-F5344CB8AC3E}">
        <p14:creationId xmlns:p14="http://schemas.microsoft.com/office/powerpoint/2010/main" val="14932885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rinnovamento </a:t>
            </a:r>
            <a:r>
              <a:rPr lang="it-IT" dirty="0" smtClean="0"/>
              <a:t>antropologico</a:t>
            </a:r>
            <a:br>
              <a:rPr lang="it-IT" dirty="0" smtClean="0"/>
            </a:br>
            <a:r>
              <a:rPr lang="it-IT" dirty="0">
                <a:solidFill>
                  <a:srgbClr val="FF0000"/>
                </a:solidFill>
              </a:rPr>
              <a:t>mancanza di significazione</a:t>
            </a:r>
            <a:endParaRPr lang="it-IT" dirty="0"/>
          </a:p>
        </p:txBody>
      </p:sp>
      <p:sp>
        <p:nvSpPr>
          <p:cNvPr id="3" name="Segnaposto contenuto 2"/>
          <p:cNvSpPr>
            <a:spLocks noGrp="1"/>
          </p:cNvSpPr>
          <p:nvPr>
            <p:ph idx="1"/>
          </p:nvPr>
        </p:nvSpPr>
        <p:spPr/>
        <p:txBody>
          <a:bodyPr>
            <a:normAutofit/>
          </a:bodyPr>
          <a:lstStyle/>
          <a:p>
            <a:r>
              <a:rPr lang="it-IT" dirty="0" smtClean="0"/>
              <a:t>Il rinnovamento antropologico e la catechesi esperienziale</a:t>
            </a:r>
          </a:p>
          <a:p>
            <a:pPr lvl="1"/>
            <a:r>
              <a:rPr lang="it-IT" altLang="it-IT" dirty="0"/>
              <a:t>la catechesi sarà "il processo di illuminazione dell'esistenza umana come intervento salvifico di Dio in cui il mistero di Cristo viene testimoniato nella forma dell'annuncio della parola al fine di destare e alimentare la fede e indurre alla sua attuazione nella vita" (II,C3).</a:t>
            </a:r>
          </a:p>
          <a:p>
            <a:pPr lvl="1"/>
            <a:endParaRPr lang="it-IT" dirty="0" smtClean="0"/>
          </a:p>
          <a:p>
            <a:pPr lvl="1"/>
            <a:endParaRPr lang="it-IT" dirty="0" smtClean="0"/>
          </a:p>
          <a:p>
            <a:pPr lvl="1"/>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14</a:t>
            </a:fld>
            <a:endParaRPr lang="it-IT"/>
          </a:p>
        </p:txBody>
      </p:sp>
    </p:spTree>
    <p:extLst>
      <p:ext uri="{BB962C8B-B14F-4D97-AF65-F5344CB8AC3E}">
        <p14:creationId xmlns:p14="http://schemas.microsoft.com/office/powerpoint/2010/main" val="31616952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p:cNvSpPr>
            <a:spLocks noGrp="1"/>
          </p:cNvSpPr>
          <p:nvPr>
            <p:ph type="title"/>
          </p:nvPr>
        </p:nvSpPr>
        <p:spPr/>
        <p:txBody>
          <a:bodyPr/>
          <a:lstStyle/>
          <a:p>
            <a:r>
              <a:rPr lang="it-IT" dirty="0"/>
              <a:t>Il Vaticano II e la catechesi</a:t>
            </a:r>
            <a:br>
              <a:rPr lang="it-IT" dirty="0"/>
            </a:br>
            <a:r>
              <a:rPr lang="it-IT" dirty="0">
                <a:solidFill>
                  <a:srgbClr val="FF0000"/>
                </a:solidFill>
              </a:rPr>
              <a:t>superare la </a:t>
            </a:r>
            <a:r>
              <a:rPr lang="it-IT" dirty="0" smtClean="0">
                <a:solidFill>
                  <a:srgbClr val="FF0000"/>
                </a:solidFill>
              </a:rPr>
              <a:t>scristianizzazione</a:t>
            </a:r>
            <a:endParaRPr lang="it-IT" dirty="0"/>
          </a:p>
        </p:txBody>
      </p:sp>
      <p:sp>
        <p:nvSpPr>
          <p:cNvPr id="2" name="Segnaposto contenuto 1"/>
          <p:cNvSpPr>
            <a:spLocks noGrp="1"/>
          </p:cNvSpPr>
          <p:nvPr>
            <p:ph idx="1"/>
          </p:nvPr>
        </p:nvSpPr>
        <p:spPr/>
        <p:txBody>
          <a:bodyPr/>
          <a:lstStyle/>
          <a:p>
            <a:r>
              <a:rPr lang="it-IT" dirty="0" smtClean="0"/>
              <a:t>La «catechesi nel concilio»: i luoghi e i </a:t>
            </a:r>
            <a:r>
              <a:rPr lang="it-IT" dirty="0"/>
              <a:t>testi conciliari </a:t>
            </a:r>
            <a:endParaRPr lang="it-IT" dirty="0" smtClean="0"/>
          </a:p>
          <a:p>
            <a:pPr lvl="1"/>
            <a:r>
              <a:rPr lang="it-IT" dirty="0" smtClean="0"/>
              <a:t>Principali: CD 13-14; AG 14; GE 2.4</a:t>
            </a:r>
          </a:p>
          <a:p>
            <a:pPr lvl="1"/>
            <a:r>
              <a:rPr lang="it-IT" dirty="0" smtClean="0"/>
              <a:t>Secondari: SC 10; LG 35-37; DV 2; GS 4.11.44</a:t>
            </a:r>
          </a:p>
          <a:p>
            <a:pPr lvl="1"/>
            <a:endParaRPr lang="it-IT" dirty="0"/>
          </a:p>
        </p:txBody>
      </p:sp>
      <p:sp>
        <p:nvSpPr>
          <p:cNvPr id="4" name="Segnaposto data 3"/>
          <p:cNvSpPr>
            <a:spLocks noGrp="1"/>
          </p:cNvSpPr>
          <p:nvPr>
            <p:ph type="dt" sz="half" idx="10"/>
          </p:nvPr>
        </p:nvSpPr>
        <p:spPr/>
        <p:txBody>
          <a:bodyPr/>
          <a:lstStyle/>
          <a:p>
            <a:r>
              <a:rPr lang="it-IT" smtClean="0"/>
              <a:t>Facoltà di misisologia</a:t>
            </a:r>
            <a:endParaRPr lang="it-IT" dirty="0"/>
          </a:p>
        </p:txBody>
      </p:sp>
      <p:sp>
        <p:nvSpPr>
          <p:cNvPr id="5" name="Segnaposto piè di pagina 4"/>
          <p:cNvSpPr>
            <a:spLocks noGrp="1"/>
          </p:cNvSpPr>
          <p:nvPr>
            <p:ph type="ftr" sz="quarter" idx="11"/>
          </p:nvPr>
        </p:nvSpPr>
        <p:spPr/>
        <p:txBody>
          <a:bodyPr/>
          <a:lstStyle/>
          <a:p>
            <a:r>
              <a:rPr lang="it-IT" smtClean="0"/>
              <a:t>www.lucianomeddi.eu</a:t>
            </a:r>
            <a:endParaRPr lang="it-IT" dirty="0"/>
          </a:p>
        </p:txBody>
      </p:sp>
      <p:sp>
        <p:nvSpPr>
          <p:cNvPr id="6" name="Segnaposto numero diapositiva 5"/>
          <p:cNvSpPr>
            <a:spLocks noGrp="1"/>
          </p:cNvSpPr>
          <p:nvPr>
            <p:ph type="sldNum" sz="quarter" idx="4294967295"/>
          </p:nvPr>
        </p:nvSpPr>
        <p:spPr/>
        <p:txBody>
          <a:bodyPr/>
          <a:lstStyle/>
          <a:p>
            <a:fld id="{E121BD27-8E51-4AC7-8086-7513DC51A55B}" type="slidenum">
              <a:rPr lang="it-IT" smtClean="0"/>
              <a:t>15</a:t>
            </a:fld>
            <a:endParaRPr lang="it-IT"/>
          </a:p>
        </p:txBody>
      </p:sp>
    </p:spTree>
    <p:extLst>
      <p:ext uri="{BB962C8B-B14F-4D97-AF65-F5344CB8AC3E}">
        <p14:creationId xmlns:p14="http://schemas.microsoft.com/office/powerpoint/2010/main" val="12012338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p:cNvSpPr>
            <a:spLocks noGrp="1"/>
          </p:cNvSpPr>
          <p:nvPr>
            <p:ph type="title"/>
          </p:nvPr>
        </p:nvSpPr>
        <p:spPr/>
        <p:txBody>
          <a:bodyPr/>
          <a:lstStyle/>
          <a:p>
            <a:r>
              <a:rPr lang="it-IT" dirty="0"/>
              <a:t>Il Vaticano II e la catechesi</a:t>
            </a:r>
            <a:br>
              <a:rPr lang="it-IT" dirty="0"/>
            </a:br>
            <a:r>
              <a:rPr lang="it-IT" dirty="0">
                <a:solidFill>
                  <a:srgbClr val="FF0000"/>
                </a:solidFill>
              </a:rPr>
              <a:t>superare la scristianizzazione</a:t>
            </a:r>
            <a:endParaRPr lang="it-IT" dirty="0"/>
          </a:p>
        </p:txBody>
      </p:sp>
      <p:sp>
        <p:nvSpPr>
          <p:cNvPr id="2" name="Segnaposto contenuto 1"/>
          <p:cNvSpPr>
            <a:spLocks noGrp="1"/>
          </p:cNvSpPr>
          <p:nvPr>
            <p:ph idx="1"/>
          </p:nvPr>
        </p:nvSpPr>
        <p:spPr/>
        <p:txBody>
          <a:bodyPr>
            <a:normAutofit fontScale="92500" lnSpcReduction="10000"/>
          </a:bodyPr>
          <a:lstStyle/>
          <a:p>
            <a:r>
              <a:rPr lang="it-IT" dirty="0" smtClean="0"/>
              <a:t>La </a:t>
            </a:r>
            <a:r>
              <a:rPr lang="it-IT" smtClean="0"/>
              <a:t>«catechesi del </a:t>
            </a:r>
            <a:r>
              <a:rPr lang="it-IT" dirty="0" smtClean="0"/>
              <a:t>concilio»</a:t>
            </a:r>
          </a:p>
          <a:p>
            <a:pPr lvl="1"/>
            <a:r>
              <a:rPr lang="it-IT" dirty="0" err="1" smtClean="0"/>
              <a:t>Cf</a:t>
            </a:r>
            <a:r>
              <a:rPr lang="it-IT" smtClean="0"/>
              <a:t>. rinnovamento (Aggiornamento</a:t>
            </a:r>
            <a:r>
              <a:rPr lang="it-IT" dirty="0" smtClean="0"/>
              <a:t>) di finalità</a:t>
            </a:r>
            <a:r>
              <a:rPr lang="it-IT" smtClean="0"/>
              <a:t>, ermeneutiche delle </a:t>
            </a:r>
            <a:r>
              <a:rPr lang="it-IT" dirty="0" smtClean="0"/>
              <a:t>fonti</a:t>
            </a:r>
            <a:r>
              <a:rPr lang="it-IT" smtClean="0"/>
              <a:t>, contenuti e soggetti</a:t>
            </a:r>
            <a:endParaRPr lang="it-IT" dirty="0" smtClean="0"/>
          </a:p>
          <a:p>
            <a:pPr lvl="1"/>
            <a:r>
              <a:rPr lang="it-IT" dirty="0" smtClean="0"/>
              <a:t>«</a:t>
            </a:r>
            <a:r>
              <a:rPr lang="it-IT" b="1"/>
              <a:t>Al </a:t>
            </a:r>
            <a:r>
              <a:rPr lang="it-IT" b="1" smtClean="0"/>
              <a:t>presente </a:t>
            </a:r>
            <a:r>
              <a:rPr lang="it-IT" b="1"/>
              <a:t>bisogna </a:t>
            </a:r>
            <a:r>
              <a:rPr lang="it-IT" b="1" smtClean="0"/>
              <a:t>invece che </a:t>
            </a:r>
            <a:r>
              <a:rPr lang="it-IT" b="1"/>
              <a:t>in </a:t>
            </a:r>
            <a:r>
              <a:rPr lang="it-IT" b="1" smtClean="0"/>
              <a:t>questi </a:t>
            </a:r>
            <a:r>
              <a:rPr lang="it-IT" b="1"/>
              <a:t>nostri </a:t>
            </a:r>
            <a:r>
              <a:rPr lang="it-IT" b="1" smtClean="0"/>
              <a:t>tempi l’intero insegnamento </a:t>
            </a:r>
            <a:r>
              <a:rPr lang="it-IT" b="1" dirty="0"/>
              <a:t>cristiano sia sottoposto da tutti a </a:t>
            </a:r>
            <a:r>
              <a:rPr lang="it-IT" b="1"/>
              <a:t>nuovo </a:t>
            </a:r>
            <a:r>
              <a:rPr lang="it-IT" b="1" smtClean="0"/>
              <a:t>esame,…, </a:t>
            </a:r>
            <a:r>
              <a:rPr lang="it-IT" u="sng" smtClean="0"/>
              <a:t>occorre che questa </a:t>
            </a:r>
            <a:r>
              <a:rPr lang="it-IT" u="sng"/>
              <a:t>dottrina </a:t>
            </a:r>
            <a:r>
              <a:rPr lang="it-IT" u="sng" smtClean="0"/>
              <a:t>certa ed immutabile, </a:t>
            </a:r>
            <a:r>
              <a:rPr lang="it-IT" u="sng"/>
              <a:t>alla </a:t>
            </a:r>
            <a:r>
              <a:rPr lang="it-IT" u="sng" smtClean="0"/>
              <a:t>quale </a:t>
            </a:r>
            <a:r>
              <a:rPr lang="it-IT" u="sng"/>
              <a:t>si </a:t>
            </a:r>
            <a:r>
              <a:rPr lang="it-IT" u="sng" smtClean="0"/>
              <a:t>deve prestare </a:t>
            </a:r>
            <a:r>
              <a:rPr lang="it-IT" u="sng"/>
              <a:t>un </a:t>
            </a:r>
            <a:r>
              <a:rPr lang="it-IT" u="sng" smtClean="0"/>
              <a:t>assenso fedele, </a:t>
            </a:r>
            <a:r>
              <a:rPr lang="it-IT" u="sng" dirty="0"/>
              <a:t>sia </a:t>
            </a:r>
            <a:r>
              <a:rPr lang="it-IT" u="sng"/>
              <a:t>approfondita </a:t>
            </a:r>
            <a:r>
              <a:rPr lang="it-IT" u="sng" smtClean="0"/>
              <a:t>ed esposta secondo </a:t>
            </a:r>
            <a:r>
              <a:rPr lang="it-IT" u="sng" dirty="0"/>
              <a:t>quanto </a:t>
            </a:r>
            <a:r>
              <a:rPr lang="it-IT" u="sng"/>
              <a:t>è </a:t>
            </a:r>
            <a:r>
              <a:rPr lang="it-IT" u="sng" smtClean="0"/>
              <a:t>richiesto </a:t>
            </a:r>
            <a:r>
              <a:rPr lang="it-IT" u="sng" dirty="0"/>
              <a:t>dai </a:t>
            </a:r>
            <a:r>
              <a:rPr lang="it-IT" u="sng"/>
              <a:t>nostri </a:t>
            </a:r>
            <a:r>
              <a:rPr lang="it-IT" u="sng" smtClean="0"/>
              <a:t>tempi</a:t>
            </a:r>
            <a:r>
              <a:rPr lang="it-IT" u="sng" dirty="0"/>
              <a:t>. </a:t>
            </a:r>
            <a:endParaRPr lang="it-IT" u="sng" dirty="0" smtClean="0"/>
          </a:p>
          <a:p>
            <a:pPr lvl="1"/>
            <a:r>
              <a:rPr lang="it-IT" dirty="0" smtClean="0"/>
              <a:t>Giovanni </a:t>
            </a:r>
            <a:r>
              <a:rPr lang="it-IT" dirty="0"/>
              <a:t>XXIII</a:t>
            </a:r>
            <a:r>
              <a:rPr lang="it-IT"/>
              <a:t>, </a:t>
            </a:r>
            <a:r>
              <a:rPr lang="it-IT" i="1" smtClean="0"/>
              <a:t>Gaudet mater ecclesia</a:t>
            </a:r>
            <a:r>
              <a:rPr lang="it-IT" dirty="0" smtClean="0"/>
              <a:t>. Discorso </a:t>
            </a:r>
            <a:r>
              <a:rPr lang="it-IT"/>
              <a:t>di </a:t>
            </a:r>
            <a:r>
              <a:rPr lang="it-IT" smtClean="0"/>
              <a:t>apertura </a:t>
            </a:r>
            <a:r>
              <a:rPr lang="it-IT" dirty="0"/>
              <a:t>al Concilio, </a:t>
            </a:r>
            <a:r>
              <a:rPr lang="it-IT" i="1" dirty="0"/>
              <a:t>1962, </a:t>
            </a:r>
            <a:r>
              <a:rPr lang="it-IT" i="1"/>
              <a:t>11 </a:t>
            </a:r>
            <a:r>
              <a:rPr lang="it-IT" i="1" smtClean="0"/>
              <a:t>ottobre, </a:t>
            </a:r>
            <a:r>
              <a:rPr lang="it-IT" dirty="0" smtClean="0"/>
              <a:t>n. 6</a:t>
            </a:r>
            <a:endParaRPr lang="it-IT" dirty="0"/>
          </a:p>
          <a:p>
            <a:pPr lvl="1"/>
            <a:endParaRPr lang="it-IT" dirty="0" smtClean="0"/>
          </a:p>
          <a:p>
            <a:pPr lvl="1"/>
            <a:endParaRPr lang="it-IT" dirty="0"/>
          </a:p>
        </p:txBody>
      </p:sp>
      <p:sp>
        <p:nvSpPr>
          <p:cNvPr id="4" name="Segnaposto data 3"/>
          <p:cNvSpPr>
            <a:spLocks noGrp="1"/>
          </p:cNvSpPr>
          <p:nvPr>
            <p:ph type="dt" sz="half" idx="10"/>
          </p:nvPr>
        </p:nvSpPr>
        <p:spPr/>
        <p:txBody>
          <a:bodyPr/>
          <a:lstStyle/>
          <a:p>
            <a:r>
              <a:rPr lang="it-IT" smtClean="0"/>
              <a:t>Facoltà di misisologia</a:t>
            </a:r>
            <a:endParaRPr lang="it-IT" dirty="0"/>
          </a:p>
        </p:txBody>
      </p:sp>
      <p:sp>
        <p:nvSpPr>
          <p:cNvPr id="5" name="Segnaposto piè di pagina 4"/>
          <p:cNvSpPr>
            <a:spLocks noGrp="1"/>
          </p:cNvSpPr>
          <p:nvPr>
            <p:ph type="ftr" sz="quarter" idx="11"/>
          </p:nvPr>
        </p:nvSpPr>
        <p:spPr/>
        <p:txBody>
          <a:bodyPr/>
          <a:lstStyle/>
          <a:p>
            <a:r>
              <a:rPr lang="it-IT" smtClean="0"/>
              <a:t>www.lucianomeddi.eu</a:t>
            </a:r>
            <a:endParaRPr lang="it-IT" dirty="0"/>
          </a:p>
        </p:txBody>
      </p:sp>
      <p:sp>
        <p:nvSpPr>
          <p:cNvPr id="6" name="Segnaposto numero diapositiva 5"/>
          <p:cNvSpPr>
            <a:spLocks noGrp="1"/>
          </p:cNvSpPr>
          <p:nvPr>
            <p:ph type="sldNum" sz="quarter" idx="4294967295"/>
          </p:nvPr>
        </p:nvSpPr>
        <p:spPr/>
        <p:txBody>
          <a:bodyPr/>
          <a:lstStyle/>
          <a:p>
            <a:fld id="{E121BD27-8E51-4AC7-8086-7513DC51A55B}" type="slidenum">
              <a:rPr lang="it-IT" smtClean="0"/>
              <a:t>16</a:t>
            </a:fld>
            <a:endParaRPr lang="it-IT"/>
          </a:p>
        </p:txBody>
      </p:sp>
    </p:spTree>
    <p:extLst>
      <p:ext uri="{BB962C8B-B14F-4D97-AF65-F5344CB8AC3E}">
        <p14:creationId xmlns:p14="http://schemas.microsoft.com/office/powerpoint/2010/main" val="15102124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lstStyle/>
          <a:p>
            <a:r>
              <a:rPr lang="it-IT" altLang="it-IT" dirty="0" smtClean="0"/>
              <a:t>Il Vaticano II e la catechesi</a:t>
            </a:r>
            <a:br>
              <a:rPr lang="it-IT" altLang="it-IT" dirty="0" smtClean="0"/>
            </a:br>
            <a:r>
              <a:rPr lang="it-IT" altLang="it-IT" dirty="0" smtClean="0">
                <a:solidFill>
                  <a:srgbClr val="FF0000"/>
                </a:solidFill>
              </a:rPr>
              <a:t>superare la scristianizzazione</a:t>
            </a:r>
            <a:endParaRPr lang="it-IT" altLang="it-IT" dirty="0">
              <a:solidFill>
                <a:srgbClr val="FF0000"/>
              </a:solidFill>
            </a:endParaRPr>
          </a:p>
        </p:txBody>
      </p:sp>
      <p:sp>
        <p:nvSpPr>
          <p:cNvPr id="11269" name="Rectangle 3"/>
          <p:cNvSpPr>
            <a:spLocks noGrp="1" noChangeArrowheads="1"/>
          </p:cNvSpPr>
          <p:nvPr>
            <p:ph type="body" idx="1"/>
          </p:nvPr>
        </p:nvSpPr>
        <p:spPr/>
        <p:txBody>
          <a:bodyPr>
            <a:normAutofit fontScale="70000" lnSpcReduction="20000"/>
          </a:bodyPr>
          <a:lstStyle/>
          <a:p>
            <a:r>
              <a:rPr lang="it-IT" altLang="it-IT" dirty="0" smtClean="0"/>
              <a:t>Il vaticano II   GE 4</a:t>
            </a:r>
          </a:p>
          <a:p>
            <a:r>
              <a:rPr lang="it-IT" dirty="0" smtClean="0"/>
              <a:t>4. Nell'assolvere il suo compito educativo la Chiesa utilizza tutti i mezzi idonei, ma si preoccupa soprattutto di quelli che sono i mezzi suoi propri. </a:t>
            </a:r>
          </a:p>
          <a:p>
            <a:r>
              <a:rPr lang="it-IT" dirty="0" smtClean="0"/>
              <a:t>Primo tra questi è l'istruzione catechetica (16), che dà luce e forza alla fede, nutre la vita secondo lo spirito di Cristo, porta a partecipare in maniera consapevole e attiva al mistero liturgico (17), ed è stimolo all'azione apostolica. </a:t>
            </a:r>
          </a:p>
          <a:p>
            <a:r>
              <a:rPr lang="it-IT" dirty="0" smtClean="0"/>
              <a:t>La Chiesa valorizza anche e tende a penetrare del suo spirito e ad elevare gli altri mezzi che appartengono al patrimonio comune degli uomini e che sono particolarmente adatti al perfezionamento morale ed alla formazione umana, quali gli strumenti di comunicazione sociale (18), le molteplici società a carattere culturale e sportivo, le associazioni giovanili e in primo luogo le scuole.</a:t>
            </a:r>
            <a:endParaRPr lang="it-IT" dirty="0"/>
          </a:p>
        </p:txBody>
      </p:sp>
      <p:sp>
        <p:nvSpPr>
          <p:cNvPr id="10246" name="Segnaposto data 1"/>
          <p:cNvSpPr>
            <a:spLocks noGrp="1"/>
          </p:cNvSpPr>
          <p:nvPr>
            <p:ph type="dt" sz="quarter" idx="10"/>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it-IT" altLang="it-IT" smtClean="0"/>
              <a:t>Facoltà di misisologia</a:t>
            </a:r>
          </a:p>
        </p:txBody>
      </p:sp>
      <p:sp>
        <p:nvSpPr>
          <p:cNvPr id="10242" name="Segnaposto piè di pagina 4"/>
          <p:cNvSpPr>
            <a:spLocks noGrp="1"/>
          </p:cNvSpPr>
          <p:nvPr>
            <p:ph type="ftr" sz="quarter" idx="11"/>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it-IT" altLang="it-IT" smtClean="0"/>
              <a:t>www.lucianomeddi.eu</a:t>
            </a:r>
          </a:p>
        </p:txBody>
      </p:sp>
      <p:sp>
        <p:nvSpPr>
          <p:cNvPr id="10243" name="Segnaposto numero diapositiva 5"/>
          <p:cNvSpPr>
            <a:spLocks noGrp="1"/>
          </p:cNvSpPr>
          <p:nvPr>
            <p:ph type="sldNum" sz="quarter" idx="4294967295"/>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E4847CC3-9A87-47FC-AB0B-B64259575DEE}" type="slidenum">
              <a:rPr lang="it-IT" altLang="it-IT" smtClean="0"/>
              <a:pPr eaLnBrk="1" hangingPunct="1"/>
              <a:t>17</a:t>
            </a:fld>
            <a:endParaRPr lang="it-IT" altLang="it-IT" smtClean="0"/>
          </a:p>
        </p:txBody>
      </p:sp>
    </p:spTree>
    <p:extLst>
      <p:ext uri="{BB962C8B-B14F-4D97-AF65-F5344CB8AC3E}">
        <p14:creationId xmlns:p14="http://schemas.microsoft.com/office/powerpoint/2010/main" val="3328438846"/>
      </p:ext>
    </p:extLst>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p:txBody>
          <a:bodyPr/>
          <a:lstStyle/>
          <a:p>
            <a:r>
              <a:rPr lang="it-IT" altLang="it-IT" dirty="0"/>
              <a:t>Il Vaticano II e la catechesi</a:t>
            </a:r>
            <a:r>
              <a:rPr lang="it-IT" altLang="it-IT" dirty="0" smtClean="0"/>
              <a:t/>
            </a:r>
            <a:br>
              <a:rPr lang="it-IT" altLang="it-IT" dirty="0" smtClean="0"/>
            </a:br>
            <a:r>
              <a:rPr lang="it-IT" altLang="it-IT" dirty="0">
                <a:solidFill>
                  <a:srgbClr val="FF0000"/>
                </a:solidFill>
              </a:rPr>
              <a:t>superare la scristianizzazione</a:t>
            </a:r>
            <a:endParaRPr lang="it-IT" altLang="it-IT" dirty="0"/>
          </a:p>
        </p:txBody>
      </p:sp>
      <p:sp>
        <p:nvSpPr>
          <p:cNvPr id="11269" name="Rectangle 3"/>
          <p:cNvSpPr>
            <a:spLocks noGrp="1" noChangeArrowheads="1"/>
          </p:cNvSpPr>
          <p:nvPr>
            <p:ph type="body" idx="1"/>
          </p:nvPr>
        </p:nvSpPr>
        <p:spPr/>
        <p:txBody>
          <a:bodyPr>
            <a:normAutofit fontScale="92500" lnSpcReduction="10000"/>
          </a:bodyPr>
          <a:lstStyle/>
          <a:p>
            <a:r>
              <a:rPr lang="it-IT" altLang="it-IT" dirty="0"/>
              <a:t>Il vaticano II  CD 14</a:t>
            </a:r>
          </a:p>
          <a:p>
            <a:pPr lvl="1"/>
            <a:r>
              <a:rPr lang="it-IT" altLang="it-IT" dirty="0" smtClean="0"/>
              <a:t>Vigilino affinché con premurosa cura, non solo ai fanciulli e agli adolescenti e ai giovani, ma anche agli adulti venga data l'educazione catechistica, avente lo </a:t>
            </a:r>
            <a:r>
              <a:rPr lang="it-IT" altLang="it-IT" b="1" dirty="0" smtClean="0"/>
              <a:t>scopo che negli uomini la fede, illuminata per mezzo dell'istruzione, sia viva esplicita e operosa</a:t>
            </a:r>
            <a:r>
              <a:rPr lang="it-IT" altLang="it-IT" dirty="0" smtClean="0"/>
              <a:t>, e che in questo sia osservato un giusto ordine e un metodo che si addica, oltre che alla materia di cui si tratta, all'indole, alle capacità, all'età e alla condizione degli uditori; e che l'insegnamento si basi sulla sacra Scrittura, sulla tradizione, sulla liturgia, sul magistero e la vita della chiesa. </a:t>
            </a:r>
            <a:endParaRPr lang="it-IT" altLang="it-IT" dirty="0"/>
          </a:p>
        </p:txBody>
      </p:sp>
      <p:sp>
        <p:nvSpPr>
          <p:cNvPr id="11270" name="Segnaposto data 1"/>
          <p:cNvSpPr>
            <a:spLocks noGrp="1"/>
          </p:cNvSpPr>
          <p:nvPr>
            <p:ph type="dt" sz="quarter" idx="10"/>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it-IT" altLang="it-IT" smtClean="0"/>
              <a:t>Facoltà di misisologia</a:t>
            </a:r>
          </a:p>
        </p:txBody>
      </p:sp>
      <p:sp>
        <p:nvSpPr>
          <p:cNvPr id="11266" name="Segnaposto piè di pagina 4"/>
          <p:cNvSpPr>
            <a:spLocks noGrp="1"/>
          </p:cNvSpPr>
          <p:nvPr>
            <p:ph type="ftr" sz="quarter" idx="11"/>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it-IT" altLang="it-IT" smtClean="0"/>
              <a:t>www.lucianomeddi.eu</a:t>
            </a:r>
          </a:p>
        </p:txBody>
      </p:sp>
      <p:sp>
        <p:nvSpPr>
          <p:cNvPr id="11267" name="Segnaposto numero diapositiva 5"/>
          <p:cNvSpPr>
            <a:spLocks noGrp="1"/>
          </p:cNvSpPr>
          <p:nvPr>
            <p:ph type="sldNum" sz="quarter" idx="4294967295"/>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0F531C9D-E0AA-43FF-8C77-0B993C27287C}" type="slidenum">
              <a:rPr lang="it-IT" altLang="it-IT" smtClean="0"/>
              <a:pPr eaLnBrk="1" hangingPunct="1"/>
              <a:t>18</a:t>
            </a:fld>
            <a:endParaRPr lang="it-IT" altLang="it-IT" smtClean="0"/>
          </a:p>
        </p:txBody>
      </p:sp>
    </p:spTree>
    <p:extLst>
      <p:ext uri="{BB962C8B-B14F-4D97-AF65-F5344CB8AC3E}">
        <p14:creationId xmlns:p14="http://schemas.microsoft.com/office/powerpoint/2010/main" val="3872368129"/>
      </p:ext>
    </p:extLst>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p:txBody>
          <a:bodyPr/>
          <a:lstStyle/>
          <a:p>
            <a:r>
              <a:rPr lang="it-IT" altLang="it-IT" dirty="0"/>
              <a:t>Il Vaticano II e la catechesi</a:t>
            </a:r>
            <a:br>
              <a:rPr lang="it-IT" altLang="it-IT" dirty="0"/>
            </a:br>
            <a:r>
              <a:rPr lang="it-IT" altLang="it-IT" dirty="0">
                <a:solidFill>
                  <a:srgbClr val="FF0000"/>
                </a:solidFill>
              </a:rPr>
              <a:t>superare la scristianizzazione</a:t>
            </a:r>
            <a:endParaRPr lang="it-IT" altLang="it-IT" dirty="0"/>
          </a:p>
        </p:txBody>
      </p:sp>
      <p:sp>
        <p:nvSpPr>
          <p:cNvPr id="12293" name="Rectangle 3"/>
          <p:cNvSpPr>
            <a:spLocks noGrp="1" noChangeArrowheads="1"/>
          </p:cNvSpPr>
          <p:nvPr>
            <p:ph type="body" idx="1"/>
          </p:nvPr>
        </p:nvSpPr>
        <p:spPr/>
        <p:txBody>
          <a:bodyPr/>
          <a:lstStyle/>
          <a:p>
            <a:r>
              <a:rPr lang="it-IT" altLang="it-IT" dirty="0"/>
              <a:t>Il vaticano II  CD 14</a:t>
            </a:r>
          </a:p>
          <a:p>
            <a:pPr lvl="1"/>
            <a:r>
              <a:rPr lang="it-IT" altLang="it-IT" dirty="0" smtClean="0"/>
              <a:t>Si adoperino inoltre perché i catechisti siano convenientemente preparati al loro ministero, conoscano bene la dottrina della chiesa e apprendano in teoria e in pratica le leggi della psicologia e le discipline pedagogiche. </a:t>
            </a:r>
          </a:p>
          <a:p>
            <a:pPr lvl="1"/>
            <a:r>
              <a:rPr lang="it-IT" altLang="it-IT" dirty="0" smtClean="0"/>
              <a:t> Abbiano cura anche di ripristinare o di meglio adattare il cammino di formazione dei catecumeni adulti.</a:t>
            </a:r>
            <a:endParaRPr lang="it-IT" altLang="it-IT" dirty="0"/>
          </a:p>
        </p:txBody>
      </p:sp>
      <p:sp>
        <p:nvSpPr>
          <p:cNvPr id="12294" name="Segnaposto data 1"/>
          <p:cNvSpPr>
            <a:spLocks noGrp="1"/>
          </p:cNvSpPr>
          <p:nvPr>
            <p:ph type="dt" sz="quarter" idx="10"/>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it-IT" altLang="it-IT" smtClean="0"/>
              <a:t>Facoltà di misisologia</a:t>
            </a:r>
          </a:p>
        </p:txBody>
      </p:sp>
      <p:sp>
        <p:nvSpPr>
          <p:cNvPr id="12290" name="Segnaposto piè di pagina 4"/>
          <p:cNvSpPr>
            <a:spLocks noGrp="1"/>
          </p:cNvSpPr>
          <p:nvPr>
            <p:ph type="ftr" sz="quarter" idx="11"/>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it-IT" altLang="it-IT" smtClean="0"/>
              <a:t>www.lucianomeddi.eu</a:t>
            </a:r>
          </a:p>
        </p:txBody>
      </p:sp>
      <p:sp>
        <p:nvSpPr>
          <p:cNvPr id="12291" name="Segnaposto numero diapositiva 5"/>
          <p:cNvSpPr>
            <a:spLocks noGrp="1"/>
          </p:cNvSpPr>
          <p:nvPr>
            <p:ph type="sldNum" sz="quarter" idx="4294967295"/>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50BD844C-809E-418C-8308-99419D82DB99}" type="slidenum">
              <a:rPr lang="it-IT" altLang="it-IT" smtClean="0"/>
              <a:pPr eaLnBrk="1" hangingPunct="1"/>
              <a:t>19</a:t>
            </a:fld>
            <a:endParaRPr lang="it-IT" altLang="it-IT" smtClean="0"/>
          </a:p>
        </p:txBody>
      </p:sp>
    </p:spTree>
    <p:extLst>
      <p:ext uri="{BB962C8B-B14F-4D97-AF65-F5344CB8AC3E}">
        <p14:creationId xmlns:p14="http://schemas.microsoft.com/office/powerpoint/2010/main" val="1601886738"/>
      </p:ext>
    </p:extLst>
  </p:cSld>
  <p:clrMapOvr>
    <a:masterClrMapping/>
  </p:clrMapOvr>
  <p:transition>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000" kern="1400" spc="-50" dirty="0">
                <a:solidFill>
                  <a:srgbClr val="2E74B5"/>
                </a:solidFill>
                <a:latin typeface="Cambria" panose="02040503050406030204" pitchFamily="18" charset="0"/>
                <a:ea typeface="Times New Roman" panose="02020603050405020304" pitchFamily="18" charset="0"/>
                <a:cs typeface="Times New Roman" panose="02020603050405020304" pitchFamily="18" charset="0"/>
              </a:rPr>
              <a:t>Lo Spirito Santo protagonista della </a:t>
            </a:r>
            <a:r>
              <a:rPr lang="it-IT" sz="2000" kern="1400" spc="-50" dirty="0" smtClean="0">
                <a:solidFill>
                  <a:srgbClr val="2E74B5"/>
                </a:solidFill>
                <a:latin typeface="Cambria" panose="02040503050406030204" pitchFamily="18" charset="0"/>
                <a:ea typeface="Times New Roman" panose="02020603050405020304" pitchFamily="18" charset="0"/>
                <a:cs typeface="Times New Roman" panose="02020603050405020304" pitchFamily="18" charset="0"/>
              </a:rPr>
              <a:t>Missione </a:t>
            </a:r>
            <a:r>
              <a:rPr lang="it-IT" kern="1400" spc="-50" dirty="0" smtClean="0">
                <a:solidFill>
                  <a:srgbClr val="2E74B5"/>
                </a:solidFill>
                <a:latin typeface="Cambria" panose="02040503050406030204" pitchFamily="18" charset="0"/>
                <a:ea typeface="Times New Roman" panose="02020603050405020304" pitchFamily="18" charset="0"/>
                <a:cs typeface="Times New Roman" panose="02020603050405020304" pitchFamily="18" charset="0"/>
              </a:rPr>
              <a:t/>
            </a:r>
            <a:br>
              <a:rPr lang="it-IT" kern="1400" spc="-50" dirty="0" smtClean="0">
                <a:solidFill>
                  <a:srgbClr val="2E74B5"/>
                </a:solidFill>
                <a:latin typeface="Cambria" panose="02040503050406030204" pitchFamily="18" charset="0"/>
                <a:ea typeface="Times New Roman" panose="02020603050405020304" pitchFamily="18" charset="0"/>
                <a:cs typeface="Times New Roman" panose="02020603050405020304" pitchFamily="18" charset="0"/>
              </a:rPr>
            </a:br>
            <a:r>
              <a:rPr lang="it-IT" dirty="0" smtClean="0"/>
              <a:t>Itinerario </a:t>
            </a:r>
            <a:endParaRPr lang="it-IT" dirty="0"/>
          </a:p>
        </p:txBody>
      </p:sp>
      <p:sp>
        <p:nvSpPr>
          <p:cNvPr id="3" name="Segnaposto contenuto 2"/>
          <p:cNvSpPr>
            <a:spLocks noGrp="1"/>
          </p:cNvSpPr>
          <p:nvPr>
            <p:ph idx="1"/>
          </p:nvPr>
        </p:nvSpPr>
        <p:spPr/>
        <p:txBody>
          <a:bodyPr>
            <a:normAutofit fontScale="55000" lnSpcReduction="20000"/>
          </a:bodyPr>
          <a:lstStyle/>
          <a:p>
            <a:r>
              <a:rPr lang="it-IT" dirty="0"/>
              <a:t>6 maggio 2019 Elementi metodologici/1: Analisi e diagnosi delle prassi ecclesiali in ordine alla </a:t>
            </a:r>
            <a:r>
              <a:rPr lang="it-IT" dirty="0" smtClean="0"/>
              <a:t>catechesi</a:t>
            </a:r>
          </a:p>
          <a:p>
            <a:pPr lvl="1"/>
            <a:r>
              <a:rPr lang="it-IT" dirty="0"/>
              <a:t>Prassi catechetiche ecclesiali</a:t>
            </a:r>
          </a:p>
          <a:p>
            <a:pPr lvl="1"/>
            <a:r>
              <a:rPr lang="it-IT" dirty="0" smtClean="0"/>
              <a:t>La responsabilità catechetica nel XX secolo</a:t>
            </a:r>
          </a:p>
          <a:p>
            <a:pPr lvl="1"/>
            <a:r>
              <a:rPr lang="it-IT" dirty="0" smtClean="0"/>
              <a:t>Comunicativo-dottrinale</a:t>
            </a:r>
          </a:p>
          <a:p>
            <a:pPr lvl="1"/>
            <a:r>
              <a:rPr lang="it-IT" dirty="0" smtClean="0"/>
              <a:t>Iniziatico-catecumenale</a:t>
            </a:r>
            <a:endParaRPr lang="it-IT" dirty="0"/>
          </a:p>
          <a:p>
            <a:pPr lvl="1"/>
            <a:r>
              <a:rPr lang="it-IT" dirty="0" smtClean="0"/>
              <a:t>Integrazione-educazione</a:t>
            </a:r>
          </a:p>
          <a:p>
            <a:r>
              <a:rPr lang="it-IT" dirty="0" smtClean="0"/>
              <a:t>10 </a:t>
            </a:r>
            <a:r>
              <a:rPr lang="it-IT" dirty="0"/>
              <a:t>giugno 2019 Elementi metodologici/2. Metodi di programmazione, pianificazione e progettazione della catechesi in </a:t>
            </a:r>
            <a:r>
              <a:rPr lang="it-IT" dirty="0" smtClean="0"/>
              <a:t>contesti </a:t>
            </a:r>
            <a:r>
              <a:rPr lang="it-IT" dirty="0"/>
              <a:t>di nuova evangelizzazione</a:t>
            </a:r>
            <a:r>
              <a:rPr lang="it-IT" dirty="0" smtClean="0"/>
              <a:t>.</a:t>
            </a:r>
          </a:p>
          <a:p>
            <a:pPr lvl="1"/>
            <a:r>
              <a:rPr lang="it-IT" dirty="0" smtClean="0"/>
              <a:t>Modello generale: la animazione culturale: la persona, tipi e passaggi dell’apprendimento, i compiti vitali. La dimensione s/Spirituale</a:t>
            </a:r>
          </a:p>
          <a:p>
            <a:pPr lvl="1"/>
            <a:r>
              <a:rPr lang="it-IT" dirty="0" smtClean="0"/>
              <a:t>Lo sviluppo della dimensione religiosa e l’itinerario catechistico</a:t>
            </a:r>
          </a:p>
          <a:p>
            <a:pPr lvl="1"/>
            <a:r>
              <a:rPr lang="it-IT" dirty="0" smtClean="0"/>
              <a:t>Contenuti e competenze: comunicare, dialogare ed entrare in relazione, progettare, educare, formare </a:t>
            </a:r>
          </a:p>
          <a:p>
            <a:pPr lvl="1"/>
            <a:r>
              <a:rPr lang="it-IT" dirty="0" smtClean="0"/>
              <a:t>Educare e formare con esperienze educative</a:t>
            </a:r>
          </a:p>
          <a:p>
            <a:pPr lvl="1"/>
            <a:r>
              <a:rPr lang="it-IT" dirty="0" smtClean="0"/>
              <a:t>Pedagogia dei linguaggi della fede</a:t>
            </a:r>
          </a:p>
          <a:p>
            <a:pPr lvl="1"/>
            <a:r>
              <a:rPr lang="it-IT" dirty="0" smtClean="0"/>
              <a:t>Luoghi e agenti (comunità di apprendimento e di pratica): la dinamica dei gruppi, l’evoluzione dei gruppi</a:t>
            </a:r>
          </a:p>
          <a:p>
            <a:pPr lvl="1"/>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2</a:t>
            </a:fld>
            <a:endParaRPr lang="it-IT"/>
          </a:p>
        </p:txBody>
      </p:sp>
    </p:spTree>
    <p:extLst>
      <p:ext uri="{BB962C8B-B14F-4D97-AF65-F5344CB8AC3E}">
        <p14:creationId xmlns:p14="http://schemas.microsoft.com/office/powerpoint/2010/main" val="19302231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p:txBody>
          <a:bodyPr/>
          <a:lstStyle/>
          <a:p>
            <a:r>
              <a:rPr lang="it-IT" altLang="it-IT" dirty="0"/>
              <a:t>Il Vaticano II e la catechesi</a:t>
            </a:r>
            <a:br>
              <a:rPr lang="it-IT" altLang="it-IT" dirty="0"/>
            </a:br>
            <a:r>
              <a:rPr lang="it-IT" altLang="it-IT" dirty="0">
                <a:solidFill>
                  <a:srgbClr val="FF0000"/>
                </a:solidFill>
              </a:rPr>
              <a:t>superare la scristianizzazione</a:t>
            </a:r>
            <a:endParaRPr lang="it-IT" altLang="it-IT" b="1" dirty="0"/>
          </a:p>
        </p:txBody>
      </p:sp>
      <p:sp>
        <p:nvSpPr>
          <p:cNvPr id="14341" name="Rectangle 3"/>
          <p:cNvSpPr>
            <a:spLocks noGrp="1" noChangeArrowheads="1"/>
          </p:cNvSpPr>
          <p:nvPr>
            <p:ph idx="1"/>
          </p:nvPr>
        </p:nvSpPr>
        <p:spPr/>
        <p:txBody>
          <a:bodyPr>
            <a:normAutofit fontScale="77500" lnSpcReduction="20000"/>
          </a:bodyPr>
          <a:lstStyle/>
          <a:p>
            <a:r>
              <a:rPr lang="it-IT" altLang="it-IT" b="1" dirty="0"/>
              <a:t>vaticano II  AG 14</a:t>
            </a:r>
          </a:p>
          <a:p>
            <a:pPr lvl="1"/>
            <a:r>
              <a:rPr lang="it-IT" altLang="it-IT" dirty="0" smtClean="0"/>
              <a:t>Coloro che da Dio, tramite la chiesa, hanno ricevuto la fede in Cristo, siano ammessi con cerimonie liturgiche al catecumenato. Questo non è una semplice esposizione di dogmi e di precetti, ma una formazione a tutta la vita cristiana e un tirocinio debitamente esteso nel tempo, mediante i quali i discepoli vengono in contatto con Cristo, loro maestro. Perciò i catecumeni siano convenientemente iniziati al mistero della salvezza e alla pratica delle norme evangeliche, e mediante riti sacri, da celebrare in tempi successivi, siano introdotti nella vita della fede, della liturgia e della carità del popolo di Dio. </a:t>
            </a:r>
          </a:p>
          <a:p>
            <a:pPr lvl="1"/>
            <a:r>
              <a:rPr lang="it-IT" altLang="it-IT" dirty="0" smtClean="0"/>
              <a:t> In seguito, liberati grazie ai sacramenti dell'iniziazione cristiana dal potere delle tenebre, morti e sepolti e risorti con Cristo, ricevono lo Spirito di adozione a figli e celebrano il memoriale della morte e della risurrezione del Signore con tutto il popolo di Dio.</a:t>
            </a:r>
            <a:endParaRPr lang="it-IT" altLang="it-IT" dirty="0"/>
          </a:p>
        </p:txBody>
      </p:sp>
      <p:sp>
        <p:nvSpPr>
          <p:cNvPr id="14342" name="Segnaposto data 1"/>
          <p:cNvSpPr>
            <a:spLocks noGrp="1"/>
          </p:cNvSpPr>
          <p:nvPr>
            <p:ph type="dt" sz="half" idx="10"/>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it-IT" altLang="it-IT" smtClean="0"/>
              <a:t>Facoltà di misisologia</a:t>
            </a:r>
          </a:p>
        </p:txBody>
      </p:sp>
      <p:sp>
        <p:nvSpPr>
          <p:cNvPr id="14339" name="Segnaposto numero diapositiva 5"/>
          <p:cNvSpPr>
            <a:spLocks noGrp="1"/>
          </p:cNvSpPr>
          <p:nvPr>
            <p:ph type="sldNum" sz="quarter" idx="11"/>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8867914D-F934-457B-B93F-35379769F53A}" type="slidenum">
              <a:rPr lang="it-IT" altLang="it-IT" smtClean="0"/>
              <a:pPr/>
              <a:t>20</a:t>
            </a:fld>
            <a:endParaRPr lang="it-IT" altLang="it-IT" smtClean="0"/>
          </a:p>
        </p:txBody>
      </p:sp>
      <p:sp>
        <p:nvSpPr>
          <p:cNvPr id="14338" name="Segnaposto piè di pagina 4"/>
          <p:cNvSpPr>
            <a:spLocks noGrp="1"/>
          </p:cNvSpPr>
          <p:nvPr>
            <p:ph type="ftr" sz="quarter" idx="4294967295"/>
          </p:nvPr>
        </p:nvSpPr>
        <p:spPr>
          <a:xfrm>
            <a:off x="10545763" y="6245225"/>
            <a:ext cx="1646237" cy="476250"/>
          </a:xfrm>
          <a:prstGeom prst="rect">
            <a:avLst/>
          </a:prstGeom>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it-IT" altLang="it-IT" smtClean="0"/>
              <a:t>www.lucianomeddi.eu</a:t>
            </a:r>
          </a:p>
        </p:txBody>
      </p:sp>
    </p:spTree>
    <p:extLst>
      <p:ext uri="{BB962C8B-B14F-4D97-AF65-F5344CB8AC3E}">
        <p14:creationId xmlns:p14="http://schemas.microsoft.com/office/powerpoint/2010/main" val="1456010654"/>
      </p:ext>
    </p:extLst>
  </p:cSld>
  <p:clrMapOvr>
    <a:masterClrMapping/>
  </p:clrMapOvr>
  <p:transition>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it-IT" altLang="it-IT" dirty="0" smtClean="0"/>
              <a:t>Il Vaticano II e la catechesi</a:t>
            </a:r>
            <a:br>
              <a:rPr lang="it-IT" altLang="it-IT" dirty="0" smtClean="0"/>
            </a:br>
            <a:r>
              <a:rPr lang="it-IT" altLang="it-IT" dirty="0" smtClean="0">
                <a:solidFill>
                  <a:srgbClr val="FF0000"/>
                </a:solidFill>
              </a:rPr>
              <a:t>superare la scristianizzazione </a:t>
            </a:r>
            <a:endParaRPr lang="it-IT" altLang="it-IT" dirty="0">
              <a:solidFill>
                <a:srgbClr val="FF0000"/>
              </a:solidFill>
            </a:endParaRPr>
          </a:p>
        </p:txBody>
      </p:sp>
      <p:sp>
        <p:nvSpPr>
          <p:cNvPr id="15365" name="Rectangle 3"/>
          <p:cNvSpPr>
            <a:spLocks noGrp="1" noChangeArrowheads="1"/>
          </p:cNvSpPr>
          <p:nvPr>
            <p:ph type="body" idx="1"/>
          </p:nvPr>
        </p:nvSpPr>
        <p:spPr/>
        <p:txBody>
          <a:bodyPr>
            <a:normAutofit fontScale="70000" lnSpcReduction="20000"/>
          </a:bodyPr>
          <a:lstStyle/>
          <a:p>
            <a:r>
              <a:rPr lang="it-IT" altLang="it-IT" b="1" dirty="0" smtClean="0"/>
              <a:t>vaticano II  AG 14</a:t>
            </a:r>
          </a:p>
          <a:p>
            <a:pPr lvl="1"/>
            <a:r>
              <a:rPr lang="it-IT" altLang="it-IT" dirty="0" smtClean="0"/>
              <a:t>E' auspicabile un rinnovamento della liturgia del tempo quaresimale e pasquale, così che prepari l'animo dei catecumeni alla celebrazione del mistero pasquale, durante le cui solennità essi sono rigenerati per mezzo del battesimo in Cristo. </a:t>
            </a:r>
          </a:p>
          <a:p>
            <a:pPr lvl="1"/>
            <a:r>
              <a:rPr lang="it-IT" altLang="it-IT" dirty="0" smtClean="0"/>
              <a:t>C) Tale iniziazione cristiana durante il catecumenato, non deve essere soltanto opera dei catechisti o dei sacerdoti, ma di tutta la comunità dei fedeli, e soprattutto dei padrini, sicché i catecumeni avvertano fin dall'inizio di appartenere al popolo di Dio. E poiché la vita della chiesa è apostolica, essi imparino anche a cooperare attivamente all'evangelizzazione e alla edificazione della chiesa con la testimonianza della vita e con la professione della fede. </a:t>
            </a:r>
          </a:p>
          <a:p>
            <a:pPr lvl="1"/>
            <a:r>
              <a:rPr lang="it-IT" altLang="it-IT" dirty="0" smtClean="0"/>
              <a:t> Infine nel nuovo codice sia definito chiaramente lo stato giuridico dei catecumeni. Infatti essi sono già uniti alla Chiesa, appartengono già alla famiglia del Cristo, e spesso vivono già una vita di fede, di speranza e di carità.</a:t>
            </a:r>
            <a:endParaRPr lang="it-IT" altLang="it-IT" dirty="0"/>
          </a:p>
        </p:txBody>
      </p:sp>
      <p:sp>
        <p:nvSpPr>
          <p:cNvPr id="15366" name="Segnaposto data 1"/>
          <p:cNvSpPr>
            <a:spLocks noGrp="1"/>
          </p:cNvSpPr>
          <p:nvPr>
            <p:ph type="dt" sz="quarter" idx="10"/>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it-IT" altLang="it-IT" smtClean="0"/>
              <a:t>Facoltà di misisologia</a:t>
            </a:r>
          </a:p>
        </p:txBody>
      </p:sp>
      <p:sp>
        <p:nvSpPr>
          <p:cNvPr id="15362" name="Segnaposto piè di pagina 4"/>
          <p:cNvSpPr>
            <a:spLocks noGrp="1"/>
          </p:cNvSpPr>
          <p:nvPr>
            <p:ph type="ftr" sz="quarter" idx="11"/>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it-IT" altLang="it-IT" smtClean="0"/>
              <a:t>www.lucianomeddi.eu</a:t>
            </a:r>
          </a:p>
        </p:txBody>
      </p:sp>
      <p:sp>
        <p:nvSpPr>
          <p:cNvPr id="15363" name="Segnaposto numero diapositiva 5"/>
          <p:cNvSpPr>
            <a:spLocks noGrp="1"/>
          </p:cNvSpPr>
          <p:nvPr>
            <p:ph type="sldNum" sz="quarter" idx="4294967295"/>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263F089A-D9B8-4EE6-8C5B-9695000F724E}" type="slidenum">
              <a:rPr lang="it-IT" altLang="it-IT" smtClean="0"/>
              <a:pPr eaLnBrk="1" hangingPunct="1"/>
              <a:t>21</a:t>
            </a:fld>
            <a:endParaRPr lang="it-IT" altLang="it-IT" smtClean="0"/>
          </a:p>
        </p:txBody>
      </p:sp>
    </p:spTree>
    <p:extLst>
      <p:ext uri="{BB962C8B-B14F-4D97-AF65-F5344CB8AC3E}">
        <p14:creationId xmlns:p14="http://schemas.microsoft.com/office/powerpoint/2010/main" val="1471303731"/>
      </p:ext>
    </p:extLst>
  </p:cSld>
  <p:clrMapOvr>
    <a:masterClrMapping/>
  </p:clrMapOvr>
  <p:transition>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it-IT" altLang="it-IT" dirty="0" smtClean="0"/>
              <a:t>Il Vaticano II e la catechesi</a:t>
            </a:r>
            <a:br>
              <a:rPr lang="it-IT" altLang="it-IT" dirty="0" smtClean="0"/>
            </a:br>
            <a:r>
              <a:rPr lang="it-IT" altLang="it-IT" dirty="0" smtClean="0">
                <a:solidFill>
                  <a:srgbClr val="FF0000"/>
                </a:solidFill>
              </a:rPr>
              <a:t>superare la scristianizzazione </a:t>
            </a:r>
            <a:endParaRPr lang="it-IT" altLang="it-IT" dirty="0">
              <a:solidFill>
                <a:srgbClr val="FF0000"/>
              </a:solidFill>
            </a:endParaRPr>
          </a:p>
        </p:txBody>
      </p:sp>
      <p:sp>
        <p:nvSpPr>
          <p:cNvPr id="15365" name="Rectangle 3"/>
          <p:cNvSpPr>
            <a:spLocks noGrp="1" noChangeArrowheads="1"/>
          </p:cNvSpPr>
          <p:nvPr>
            <p:ph type="body" idx="1"/>
          </p:nvPr>
        </p:nvSpPr>
        <p:spPr/>
        <p:txBody>
          <a:bodyPr>
            <a:normAutofit/>
          </a:bodyPr>
          <a:lstStyle/>
          <a:p>
            <a:r>
              <a:rPr lang="it-IT" altLang="it-IT" dirty="0" smtClean="0"/>
              <a:t>Aggiornamento della comunicazione della fede (</a:t>
            </a:r>
            <a:r>
              <a:rPr lang="it-IT" altLang="it-IT" dirty="0" err="1" smtClean="0"/>
              <a:t>fides</a:t>
            </a:r>
            <a:r>
              <a:rPr lang="it-IT" altLang="it-IT" dirty="0" smtClean="0"/>
              <a:t> </a:t>
            </a:r>
            <a:r>
              <a:rPr lang="it-IT" altLang="it-IT" dirty="0" err="1" smtClean="0"/>
              <a:t>quae</a:t>
            </a:r>
            <a:r>
              <a:rPr lang="it-IT" altLang="it-IT" dirty="0" smtClean="0"/>
              <a:t>)</a:t>
            </a:r>
          </a:p>
          <a:p>
            <a:r>
              <a:rPr lang="it-IT" altLang="it-IT" dirty="0" smtClean="0"/>
              <a:t>Occuparsi della </a:t>
            </a:r>
            <a:r>
              <a:rPr lang="it-IT" altLang="it-IT" i="1" dirty="0" smtClean="0"/>
              <a:t>risposta </a:t>
            </a:r>
            <a:r>
              <a:rPr lang="it-IT" altLang="it-IT" dirty="0" smtClean="0"/>
              <a:t>di fede (</a:t>
            </a:r>
            <a:r>
              <a:rPr lang="it-IT" altLang="it-IT" dirty="0" err="1" smtClean="0"/>
              <a:t>fides</a:t>
            </a:r>
            <a:r>
              <a:rPr lang="it-IT" altLang="it-IT" dirty="0" smtClean="0"/>
              <a:t> qua)</a:t>
            </a:r>
          </a:p>
          <a:p>
            <a:pPr lvl="1"/>
            <a:r>
              <a:rPr lang="it-IT" altLang="it-IT" dirty="0" smtClean="0"/>
              <a:t>Mente, mani e cuore</a:t>
            </a:r>
          </a:p>
          <a:p>
            <a:pPr lvl="1"/>
            <a:r>
              <a:rPr lang="it-IT" altLang="it-IT" dirty="0"/>
              <a:t>viva esplicita e </a:t>
            </a:r>
            <a:r>
              <a:rPr lang="it-IT" altLang="it-IT" dirty="0" smtClean="0"/>
              <a:t>operosa</a:t>
            </a:r>
          </a:p>
          <a:p>
            <a:r>
              <a:rPr lang="it-IT" altLang="it-IT" dirty="0" smtClean="0"/>
              <a:t>Con un tirocinio adeguato (catecumenato)</a:t>
            </a:r>
          </a:p>
          <a:p>
            <a:r>
              <a:rPr lang="it-IT" altLang="it-IT" dirty="0" smtClean="0"/>
              <a:t>Educare </a:t>
            </a:r>
            <a:r>
              <a:rPr lang="it-IT" altLang="it-IT" dirty="0"/>
              <a:t>(abilitare) la vita </a:t>
            </a:r>
            <a:r>
              <a:rPr lang="it-IT" altLang="it-IT" dirty="0" smtClean="0"/>
              <a:t>cristiana (</a:t>
            </a:r>
            <a:r>
              <a:rPr lang="it-IT" altLang="it-IT" dirty="0" err="1" smtClean="0"/>
              <a:t>fides</a:t>
            </a:r>
            <a:r>
              <a:rPr lang="it-IT" altLang="it-IT" dirty="0" smtClean="0"/>
              <a:t> ad </a:t>
            </a:r>
            <a:r>
              <a:rPr lang="it-IT" altLang="it-IT" dirty="0" err="1" smtClean="0"/>
              <a:t>quem</a:t>
            </a:r>
            <a:r>
              <a:rPr lang="it-IT" altLang="it-IT" dirty="0" smtClean="0"/>
              <a:t>)</a:t>
            </a:r>
            <a:endParaRPr lang="it-IT" altLang="it-IT" dirty="0"/>
          </a:p>
          <a:p>
            <a:endParaRPr lang="it-IT" altLang="it-IT" dirty="0"/>
          </a:p>
        </p:txBody>
      </p:sp>
      <p:sp>
        <p:nvSpPr>
          <p:cNvPr id="15366" name="Segnaposto data 1"/>
          <p:cNvSpPr>
            <a:spLocks noGrp="1"/>
          </p:cNvSpPr>
          <p:nvPr>
            <p:ph type="dt" sz="quarter" idx="10"/>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it-IT" altLang="it-IT" smtClean="0"/>
              <a:t>Facoltà di misisologia</a:t>
            </a:r>
          </a:p>
        </p:txBody>
      </p:sp>
      <p:sp>
        <p:nvSpPr>
          <p:cNvPr id="15362" name="Segnaposto piè di pagina 4"/>
          <p:cNvSpPr>
            <a:spLocks noGrp="1"/>
          </p:cNvSpPr>
          <p:nvPr>
            <p:ph type="ftr" sz="quarter" idx="11"/>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it-IT" altLang="it-IT" smtClean="0"/>
              <a:t>www.lucianomeddi.eu</a:t>
            </a:r>
          </a:p>
        </p:txBody>
      </p:sp>
      <p:sp>
        <p:nvSpPr>
          <p:cNvPr id="15363" name="Segnaposto numero diapositiva 5"/>
          <p:cNvSpPr>
            <a:spLocks noGrp="1"/>
          </p:cNvSpPr>
          <p:nvPr>
            <p:ph type="sldNum" sz="quarter" idx="4294967295"/>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263F089A-D9B8-4EE6-8C5B-9695000F724E}" type="slidenum">
              <a:rPr lang="it-IT" altLang="it-IT" smtClean="0"/>
              <a:pPr eaLnBrk="1" hangingPunct="1"/>
              <a:t>22</a:t>
            </a:fld>
            <a:endParaRPr lang="it-IT" altLang="it-IT" smtClean="0"/>
          </a:p>
        </p:txBody>
      </p:sp>
    </p:spTree>
    <p:extLst>
      <p:ext uri="{BB962C8B-B14F-4D97-AF65-F5344CB8AC3E}">
        <p14:creationId xmlns:p14="http://schemas.microsoft.com/office/powerpoint/2010/main" val="1915752579"/>
      </p:ext>
    </p:extLst>
  </p:cSld>
  <p:clrMapOvr>
    <a:masterClrMapping/>
  </p:clrMapOvr>
  <p:transition>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2. La </a:t>
            </a:r>
            <a:r>
              <a:rPr lang="it-IT" dirty="0"/>
              <a:t>catechesi evangelizzatrice</a:t>
            </a:r>
            <a:br>
              <a:rPr lang="it-IT" dirty="0"/>
            </a:br>
            <a:r>
              <a:rPr lang="it-IT" dirty="0" smtClean="0"/>
              <a:t>e il documento base italiano</a:t>
            </a:r>
            <a:br>
              <a:rPr lang="it-IT" dirty="0" smtClean="0"/>
            </a:br>
            <a:endParaRPr lang="it-IT" dirty="0"/>
          </a:p>
        </p:txBody>
      </p:sp>
      <p:sp>
        <p:nvSpPr>
          <p:cNvPr id="3" name="Segnaposto contenuto 2"/>
          <p:cNvSpPr>
            <a:spLocks noGrp="1"/>
          </p:cNvSpPr>
          <p:nvPr>
            <p:ph type="body" idx="1"/>
          </p:nvPr>
        </p:nvSpPr>
        <p:spPr/>
        <p:txBody>
          <a:bodyPr>
            <a:normAutofit/>
          </a:bodyPr>
          <a:lstStyle/>
          <a:p>
            <a:r>
              <a:rPr lang="it-IT" dirty="0"/>
              <a:t>Analisi e diagnosi delle prassi ecclesiali in ordine </a:t>
            </a:r>
            <a:r>
              <a:rPr lang="it-IT" dirty="0" smtClean="0"/>
              <a:t/>
            </a:r>
            <a:br>
              <a:rPr lang="it-IT" dirty="0" smtClean="0"/>
            </a:br>
            <a:r>
              <a:rPr lang="it-IT" dirty="0" smtClean="0"/>
              <a:t>alla catechesi</a:t>
            </a:r>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2"/>
          </p:nvPr>
        </p:nvSpPr>
        <p:spPr/>
        <p:txBody>
          <a:bodyPr/>
          <a:lstStyle/>
          <a:p>
            <a:pPr>
              <a:defRPr/>
            </a:pPr>
            <a:fld id="{25BC34F4-02C1-410C-953D-B77F6D94B61F}" type="slidenum">
              <a:rPr lang="it-IT" smtClean="0"/>
              <a:pPr>
                <a:defRPr/>
              </a:pPr>
              <a:t>23</a:t>
            </a:fld>
            <a:endParaRPr lang="it-IT"/>
          </a:p>
        </p:txBody>
      </p:sp>
    </p:spTree>
    <p:extLst>
      <p:ext uri="{BB962C8B-B14F-4D97-AF65-F5344CB8AC3E}">
        <p14:creationId xmlns:p14="http://schemas.microsoft.com/office/powerpoint/2010/main" val="20531598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Prassi catechetiche </a:t>
            </a:r>
            <a:r>
              <a:rPr lang="it-IT" dirty="0" smtClean="0"/>
              <a:t>ecclesiali</a:t>
            </a:r>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24</a:t>
            </a:fld>
            <a:endParaRPr lang="it-IT"/>
          </a:p>
        </p:txBody>
      </p:sp>
      <p:pic>
        <p:nvPicPr>
          <p:cNvPr id="6" name="Immagine 5"/>
          <p:cNvPicPr>
            <a:picLocks noChangeAspect="1"/>
          </p:cNvPicPr>
          <p:nvPr/>
        </p:nvPicPr>
        <p:blipFill>
          <a:blip r:embed="rId2"/>
          <a:stretch>
            <a:fillRect/>
          </a:stretch>
        </p:blipFill>
        <p:spPr>
          <a:xfrm>
            <a:off x="4223792" y="1482725"/>
            <a:ext cx="4762500" cy="4762500"/>
          </a:xfrm>
          <a:prstGeom prst="rect">
            <a:avLst/>
          </a:prstGeom>
        </p:spPr>
      </p:pic>
      <p:sp>
        <p:nvSpPr>
          <p:cNvPr id="3" name="CasellaDiTesto 2"/>
          <p:cNvSpPr txBox="1"/>
          <p:nvPr/>
        </p:nvSpPr>
        <p:spPr>
          <a:xfrm>
            <a:off x="5279843" y="434152"/>
            <a:ext cx="3312368" cy="923330"/>
          </a:xfrm>
          <a:prstGeom prst="rect">
            <a:avLst/>
          </a:prstGeom>
          <a:solidFill>
            <a:schemeClr val="bg1">
              <a:lumMod val="95000"/>
            </a:schemeClr>
          </a:solidFill>
        </p:spPr>
        <p:txBody>
          <a:bodyPr wrap="square" rtlCol="0">
            <a:spAutoFit/>
          </a:bodyPr>
          <a:lstStyle/>
          <a:p>
            <a:r>
              <a:rPr lang="it-IT" b="1" dirty="0" smtClean="0">
                <a:solidFill>
                  <a:srgbClr val="FF0000"/>
                </a:solidFill>
              </a:rPr>
              <a:t>La catechesi per la risposta, la integrazione e formazione della vita cristiana</a:t>
            </a:r>
            <a:endParaRPr lang="it-IT" b="1" dirty="0">
              <a:solidFill>
                <a:srgbClr val="FF0000"/>
              </a:solidFill>
            </a:endParaRPr>
          </a:p>
        </p:txBody>
      </p:sp>
      <p:sp>
        <p:nvSpPr>
          <p:cNvPr id="8" name="CasellaDiTesto 7"/>
          <p:cNvSpPr txBox="1"/>
          <p:nvPr/>
        </p:nvSpPr>
        <p:spPr>
          <a:xfrm>
            <a:off x="8752615" y="2420888"/>
            <a:ext cx="3312368" cy="830997"/>
          </a:xfrm>
          <a:prstGeom prst="rect">
            <a:avLst/>
          </a:prstGeom>
          <a:solidFill>
            <a:schemeClr val="bg2">
              <a:lumMod val="20000"/>
              <a:lumOff val="80000"/>
            </a:schemeClr>
          </a:solidFill>
        </p:spPr>
        <p:txBody>
          <a:bodyPr wrap="square" rtlCol="0">
            <a:spAutoFit/>
          </a:bodyPr>
          <a:lstStyle/>
          <a:p>
            <a:r>
              <a:rPr lang="it-IT" sz="2400" b="1" dirty="0" smtClean="0">
                <a:solidFill>
                  <a:srgbClr val="FF0000"/>
                </a:solidFill>
              </a:rPr>
              <a:t>La catechesi catecumenale</a:t>
            </a:r>
            <a:endParaRPr lang="it-IT" sz="2400" b="1" dirty="0">
              <a:solidFill>
                <a:srgbClr val="FF0000"/>
              </a:solidFill>
            </a:endParaRPr>
          </a:p>
        </p:txBody>
      </p:sp>
      <p:sp>
        <p:nvSpPr>
          <p:cNvPr id="9" name="CasellaDiTesto 8"/>
          <p:cNvSpPr txBox="1"/>
          <p:nvPr/>
        </p:nvSpPr>
        <p:spPr>
          <a:xfrm>
            <a:off x="1967475" y="2420888"/>
            <a:ext cx="3312368" cy="707886"/>
          </a:xfrm>
          <a:prstGeom prst="rect">
            <a:avLst/>
          </a:prstGeom>
          <a:solidFill>
            <a:schemeClr val="bg2">
              <a:lumMod val="20000"/>
              <a:lumOff val="80000"/>
            </a:schemeClr>
          </a:solidFill>
        </p:spPr>
        <p:txBody>
          <a:bodyPr wrap="square" rtlCol="0">
            <a:spAutoFit/>
          </a:bodyPr>
          <a:lstStyle/>
          <a:p>
            <a:r>
              <a:rPr lang="it-IT" sz="2000" b="1" dirty="0" smtClean="0">
                <a:solidFill>
                  <a:srgbClr val="FF0000"/>
                </a:solidFill>
              </a:rPr>
              <a:t>La catechesi per la comunicazione della fede</a:t>
            </a:r>
            <a:endParaRPr lang="it-IT" sz="2000" b="1" dirty="0">
              <a:solidFill>
                <a:srgbClr val="FF0000"/>
              </a:solidFill>
            </a:endParaRPr>
          </a:p>
        </p:txBody>
      </p:sp>
      <p:sp>
        <p:nvSpPr>
          <p:cNvPr id="10" name="CasellaDiTesto 9"/>
          <p:cNvSpPr txBox="1"/>
          <p:nvPr/>
        </p:nvSpPr>
        <p:spPr>
          <a:xfrm>
            <a:off x="8800102" y="4045235"/>
            <a:ext cx="3312368" cy="923330"/>
          </a:xfrm>
          <a:prstGeom prst="rect">
            <a:avLst/>
          </a:prstGeom>
          <a:solidFill>
            <a:schemeClr val="bg2">
              <a:lumMod val="20000"/>
              <a:lumOff val="80000"/>
            </a:schemeClr>
          </a:solidFill>
        </p:spPr>
        <p:txBody>
          <a:bodyPr wrap="square" rtlCol="0">
            <a:spAutoFit/>
          </a:bodyPr>
          <a:lstStyle/>
          <a:p>
            <a:r>
              <a:rPr lang="it-IT" b="1" dirty="0" smtClean="0">
                <a:solidFill>
                  <a:srgbClr val="FF0000"/>
                </a:solidFill>
              </a:rPr>
              <a:t>La catechesi per la apologia della fede</a:t>
            </a:r>
          </a:p>
          <a:p>
            <a:r>
              <a:rPr lang="it-IT" b="1" dirty="0" smtClean="0">
                <a:solidFill>
                  <a:srgbClr val="FF0000"/>
                </a:solidFill>
              </a:rPr>
              <a:t>CCC</a:t>
            </a:r>
          </a:p>
        </p:txBody>
      </p:sp>
      <p:sp>
        <p:nvSpPr>
          <p:cNvPr id="11" name="CasellaDiTesto 10"/>
          <p:cNvSpPr txBox="1"/>
          <p:nvPr/>
        </p:nvSpPr>
        <p:spPr>
          <a:xfrm>
            <a:off x="1967475" y="4045235"/>
            <a:ext cx="3312368" cy="1477328"/>
          </a:xfrm>
          <a:prstGeom prst="rect">
            <a:avLst/>
          </a:prstGeom>
          <a:solidFill>
            <a:schemeClr val="bg2">
              <a:lumMod val="20000"/>
              <a:lumOff val="80000"/>
            </a:schemeClr>
          </a:solidFill>
        </p:spPr>
        <p:txBody>
          <a:bodyPr wrap="square" rtlCol="0">
            <a:spAutoFit/>
          </a:bodyPr>
          <a:lstStyle/>
          <a:p>
            <a:r>
              <a:rPr lang="it-IT" b="1" dirty="0" smtClean="0">
                <a:solidFill>
                  <a:srgbClr val="FF0000"/>
                </a:solidFill>
              </a:rPr>
              <a:t>La catechesi evangelizzatrice</a:t>
            </a:r>
          </a:p>
          <a:p>
            <a:r>
              <a:rPr lang="it-IT" b="1" dirty="0" smtClean="0">
                <a:solidFill>
                  <a:srgbClr val="FF0000"/>
                </a:solidFill>
              </a:rPr>
              <a:t>Il documento base italiano</a:t>
            </a:r>
          </a:p>
          <a:p>
            <a:r>
              <a:rPr lang="it-IT" b="1" dirty="0" smtClean="0">
                <a:solidFill>
                  <a:srgbClr val="FF0000"/>
                </a:solidFill>
              </a:rPr>
              <a:t>Il direttorio catechistico generale 1971</a:t>
            </a:r>
            <a:endParaRPr lang="it-IT" b="1" dirty="0">
              <a:solidFill>
                <a:srgbClr val="FF0000"/>
              </a:solidFill>
            </a:endParaRPr>
          </a:p>
        </p:txBody>
      </p:sp>
      <p:sp>
        <p:nvSpPr>
          <p:cNvPr id="12" name="CasellaDiTesto 11"/>
          <p:cNvSpPr txBox="1"/>
          <p:nvPr/>
        </p:nvSpPr>
        <p:spPr>
          <a:xfrm>
            <a:off x="5440247" y="5288985"/>
            <a:ext cx="3312368" cy="830997"/>
          </a:xfrm>
          <a:prstGeom prst="rect">
            <a:avLst/>
          </a:prstGeom>
          <a:solidFill>
            <a:schemeClr val="bg2">
              <a:lumMod val="20000"/>
              <a:lumOff val="80000"/>
            </a:schemeClr>
          </a:solidFill>
          <a:ln>
            <a:solidFill>
              <a:schemeClr val="accent1"/>
            </a:solidFill>
          </a:ln>
        </p:spPr>
        <p:txBody>
          <a:bodyPr wrap="square" rtlCol="0">
            <a:spAutoFit/>
          </a:bodyPr>
          <a:lstStyle/>
          <a:p>
            <a:pPr algn="ctr"/>
            <a:r>
              <a:rPr lang="it-IT" sz="2400" b="1" dirty="0" smtClean="0">
                <a:solidFill>
                  <a:srgbClr val="FF0000"/>
                </a:solidFill>
              </a:rPr>
              <a:t>I rinnovamenti catechistici </a:t>
            </a:r>
            <a:endParaRPr lang="it-IT" sz="2400" b="1" dirty="0">
              <a:solidFill>
                <a:srgbClr val="FF0000"/>
              </a:solidFill>
            </a:endParaRPr>
          </a:p>
        </p:txBody>
      </p:sp>
      <p:sp>
        <p:nvSpPr>
          <p:cNvPr id="7" name="CasellaDiTesto 6"/>
          <p:cNvSpPr txBox="1"/>
          <p:nvPr/>
        </p:nvSpPr>
        <p:spPr>
          <a:xfrm>
            <a:off x="6240016" y="3646646"/>
            <a:ext cx="864096" cy="646331"/>
          </a:xfrm>
          <a:prstGeom prst="rect">
            <a:avLst/>
          </a:prstGeom>
          <a:solidFill>
            <a:schemeClr val="bg2">
              <a:lumMod val="20000"/>
              <a:lumOff val="80000"/>
            </a:schemeClr>
          </a:solidFill>
        </p:spPr>
        <p:txBody>
          <a:bodyPr wrap="square" rtlCol="0">
            <a:spAutoFit/>
          </a:bodyPr>
          <a:lstStyle/>
          <a:p>
            <a:pPr algn="ctr"/>
            <a:r>
              <a:rPr lang="it-IT" b="1" dirty="0" smtClean="0">
                <a:solidFill>
                  <a:srgbClr val="FF0000"/>
                </a:solidFill>
              </a:rPr>
              <a:t>DGC 1997</a:t>
            </a:r>
            <a:endParaRPr lang="it-IT" b="1" dirty="0">
              <a:solidFill>
                <a:srgbClr val="FF0000"/>
              </a:solidFill>
            </a:endParaRPr>
          </a:p>
        </p:txBody>
      </p:sp>
    </p:spTree>
    <p:extLst>
      <p:ext uri="{BB962C8B-B14F-4D97-AF65-F5344CB8AC3E}">
        <p14:creationId xmlns:p14="http://schemas.microsoft.com/office/powerpoint/2010/main" val="28242078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it-IT" dirty="0"/>
              <a:t>La catechesi evangelizzatrice</a:t>
            </a:r>
            <a:br>
              <a:rPr lang="it-IT" dirty="0"/>
            </a:br>
            <a:r>
              <a:rPr lang="it-IT" dirty="0"/>
              <a:t>e il documento base italiano</a:t>
            </a:r>
            <a:endParaRPr lang="it-IT" altLang="it-IT" dirty="0">
              <a:solidFill>
                <a:srgbClr val="FF0000"/>
              </a:solidFill>
            </a:endParaRPr>
          </a:p>
        </p:txBody>
      </p:sp>
      <p:sp>
        <p:nvSpPr>
          <p:cNvPr id="15365" name="Rectangle 3"/>
          <p:cNvSpPr>
            <a:spLocks noGrp="1" noChangeArrowheads="1"/>
          </p:cNvSpPr>
          <p:nvPr>
            <p:ph type="body" idx="1"/>
          </p:nvPr>
        </p:nvSpPr>
        <p:spPr/>
        <p:txBody>
          <a:bodyPr>
            <a:normAutofit fontScale="92500" lnSpcReduction="20000"/>
          </a:bodyPr>
          <a:lstStyle/>
          <a:p>
            <a:r>
              <a:rPr lang="it-IT" altLang="it-IT" dirty="0"/>
              <a:t>La settimana catechistica di Medellin e la catechesi liberatrice  (Medellin 1968). </a:t>
            </a:r>
          </a:p>
          <a:p>
            <a:pPr lvl="1"/>
            <a:r>
              <a:rPr lang="it-IT" altLang="it-IT" dirty="0"/>
              <a:t>Le caratteristiche di tale rinnovamento (8.II) sono nella direzione del superamento della dicotomia fede-vita (storia-soprannaturale)</a:t>
            </a:r>
          </a:p>
          <a:p>
            <a:pPr lvl="1"/>
            <a:r>
              <a:rPr lang="it-IT" altLang="it-IT" dirty="0"/>
              <a:t>per cui si dovrà "manifestare l'unità profonda che esiste tra il progetto salvifico di Dio, realizzato nel Cristo, e le aspirazioni dell'uomo fra la storia della salvezza e la storia umana (8.II.4) </a:t>
            </a:r>
          </a:p>
          <a:p>
            <a:pPr lvl="1"/>
            <a:r>
              <a:rPr lang="it-IT" altLang="it-IT" dirty="0" err="1"/>
              <a:t>poichè</a:t>
            </a:r>
            <a:r>
              <a:rPr lang="it-IT" altLang="it-IT" dirty="0"/>
              <a:t> la comprensione autentica della verità rivelata avviene nella "misura stessa in cui si affermano le esperienze umane; individuali e collettive" (8.II.5).</a:t>
            </a:r>
          </a:p>
          <a:p>
            <a:endParaRPr lang="it-IT" altLang="it-IT" dirty="0" smtClean="0"/>
          </a:p>
          <a:p>
            <a:endParaRPr lang="it-IT" altLang="it-IT" dirty="0"/>
          </a:p>
        </p:txBody>
      </p:sp>
      <p:sp>
        <p:nvSpPr>
          <p:cNvPr id="15366" name="Segnaposto data 1"/>
          <p:cNvSpPr>
            <a:spLocks noGrp="1"/>
          </p:cNvSpPr>
          <p:nvPr>
            <p:ph type="dt" sz="quarter" idx="10"/>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it-IT" altLang="it-IT" smtClean="0"/>
              <a:t>Facoltà di misisologia</a:t>
            </a:r>
          </a:p>
        </p:txBody>
      </p:sp>
      <p:sp>
        <p:nvSpPr>
          <p:cNvPr id="15362" name="Segnaposto piè di pagina 4"/>
          <p:cNvSpPr>
            <a:spLocks noGrp="1"/>
          </p:cNvSpPr>
          <p:nvPr>
            <p:ph type="ftr" sz="quarter" idx="11"/>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it-IT" altLang="it-IT" smtClean="0"/>
              <a:t>www.lucianomeddi.eu</a:t>
            </a:r>
          </a:p>
        </p:txBody>
      </p:sp>
      <p:sp>
        <p:nvSpPr>
          <p:cNvPr id="15363" name="Segnaposto numero diapositiva 5"/>
          <p:cNvSpPr>
            <a:spLocks noGrp="1"/>
          </p:cNvSpPr>
          <p:nvPr>
            <p:ph type="sldNum" sz="quarter" idx="4294967295"/>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263F089A-D9B8-4EE6-8C5B-9695000F724E}" type="slidenum">
              <a:rPr lang="it-IT" altLang="it-IT" smtClean="0"/>
              <a:pPr eaLnBrk="1" hangingPunct="1"/>
              <a:t>25</a:t>
            </a:fld>
            <a:endParaRPr lang="it-IT" altLang="it-IT" smtClean="0"/>
          </a:p>
        </p:txBody>
      </p:sp>
    </p:spTree>
    <p:extLst>
      <p:ext uri="{BB962C8B-B14F-4D97-AF65-F5344CB8AC3E}">
        <p14:creationId xmlns:p14="http://schemas.microsoft.com/office/powerpoint/2010/main" val="3679995812"/>
      </p:ext>
    </p:extLst>
  </p:cSld>
  <p:clrMapOvr>
    <a:masterClrMapping/>
  </p:clrMapOvr>
  <p:transition>
    <p:cu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it-IT" dirty="0"/>
              <a:t>La catechesi evangelizzatrice</a:t>
            </a:r>
            <a:br>
              <a:rPr lang="it-IT" dirty="0"/>
            </a:br>
            <a:r>
              <a:rPr lang="it-IT" dirty="0"/>
              <a:t>e il documento base italiano</a:t>
            </a:r>
            <a:endParaRPr lang="it-IT" altLang="it-IT" dirty="0">
              <a:solidFill>
                <a:srgbClr val="FF0000"/>
              </a:solidFill>
            </a:endParaRPr>
          </a:p>
        </p:txBody>
      </p:sp>
      <p:sp>
        <p:nvSpPr>
          <p:cNvPr id="15365" name="Rectangle 3"/>
          <p:cNvSpPr>
            <a:spLocks noGrp="1" noChangeArrowheads="1"/>
          </p:cNvSpPr>
          <p:nvPr>
            <p:ph type="body" idx="1"/>
          </p:nvPr>
        </p:nvSpPr>
        <p:spPr/>
        <p:txBody>
          <a:bodyPr>
            <a:normAutofit fontScale="77500" lnSpcReduction="20000"/>
          </a:bodyPr>
          <a:lstStyle/>
          <a:p>
            <a:r>
              <a:rPr lang="it-IT" altLang="it-IT" dirty="0" smtClean="0"/>
              <a:t>Il Direttorio catechistico generale 1971</a:t>
            </a:r>
          </a:p>
          <a:p>
            <a:pPr lvl="1"/>
            <a:r>
              <a:rPr lang="it-IT" altLang="it-IT" dirty="0"/>
              <a:t>21.Nell'ambito dell'attività pastorale, la catechesi É quell'azione ecclesiale che conduce le comunità e i singoli cristiani alla maturità della fede. Per mezzo della catechesi, le comunità cristiane approfondiscono la conoscenza viva di Dio e del suo progetto di salvezza centrato in Cristo, Parola di Dio divenuta uomo. Esse inoltre si costruiscono nello sforzo di rendere matura e illuminata la loro fede e di farvi partecipare gli uomini che tendono ad essa. </a:t>
            </a:r>
          </a:p>
          <a:p>
            <a:pPr lvl="1"/>
            <a:r>
              <a:rPr lang="it-IT" altLang="it-IT" dirty="0"/>
              <a:t> Per ogni uomo aperto all'annuncio del vangelo, la catechesi É la via specifica per scoprire nella propria vita il progetto di Dio, per cercare il significato ultimo dell'esistenza e della storia, cos da mettere la vita personale e sociale nella luce e sotto le esigenze del regno di Dio, per conoscere il mistero della chiesa come comunità di coloro che credono al vangelo. Tutto questo determina i compiti specifici della </a:t>
            </a:r>
            <a:r>
              <a:rPr lang="it-IT" altLang="it-IT" dirty="0" err="1"/>
              <a:t>catech</a:t>
            </a:r>
            <a:endParaRPr lang="it-IT" altLang="it-IT" dirty="0"/>
          </a:p>
          <a:p>
            <a:endParaRPr lang="it-IT" altLang="it-IT" dirty="0"/>
          </a:p>
        </p:txBody>
      </p:sp>
      <p:sp>
        <p:nvSpPr>
          <p:cNvPr id="15366" name="Segnaposto data 1"/>
          <p:cNvSpPr>
            <a:spLocks noGrp="1"/>
          </p:cNvSpPr>
          <p:nvPr>
            <p:ph type="dt" sz="quarter" idx="10"/>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it-IT" altLang="it-IT" smtClean="0"/>
              <a:t>Facoltà di misisologia</a:t>
            </a:r>
          </a:p>
        </p:txBody>
      </p:sp>
      <p:sp>
        <p:nvSpPr>
          <p:cNvPr id="15362" name="Segnaposto piè di pagina 4"/>
          <p:cNvSpPr>
            <a:spLocks noGrp="1"/>
          </p:cNvSpPr>
          <p:nvPr>
            <p:ph type="ftr" sz="quarter" idx="11"/>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it-IT" altLang="it-IT" smtClean="0"/>
              <a:t>www.lucianomeddi.eu</a:t>
            </a:r>
          </a:p>
        </p:txBody>
      </p:sp>
      <p:sp>
        <p:nvSpPr>
          <p:cNvPr id="15363" name="Segnaposto numero diapositiva 5"/>
          <p:cNvSpPr>
            <a:spLocks noGrp="1"/>
          </p:cNvSpPr>
          <p:nvPr>
            <p:ph type="sldNum" sz="quarter" idx="4294967295"/>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263F089A-D9B8-4EE6-8C5B-9695000F724E}" type="slidenum">
              <a:rPr lang="it-IT" altLang="it-IT" smtClean="0"/>
              <a:pPr eaLnBrk="1" hangingPunct="1"/>
              <a:t>26</a:t>
            </a:fld>
            <a:endParaRPr lang="it-IT" altLang="it-IT" smtClean="0"/>
          </a:p>
        </p:txBody>
      </p:sp>
    </p:spTree>
    <p:extLst>
      <p:ext uri="{BB962C8B-B14F-4D97-AF65-F5344CB8AC3E}">
        <p14:creationId xmlns:p14="http://schemas.microsoft.com/office/powerpoint/2010/main" val="3419863205"/>
      </p:ext>
    </p:extLst>
  </p:cSld>
  <p:clrMapOvr>
    <a:masterClrMapping/>
  </p:clrMapOvr>
  <p:transition>
    <p:cu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it-IT" dirty="0"/>
              <a:t>La catechesi evangelizzatrice</a:t>
            </a:r>
            <a:br>
              <a:rPr lang="it-IT" dirty="0"/>
            </a:br>
            <a:r>
              <a:rPr lang="it-IT" dirty="0"/>
              <a:t>e il documento base italiano</a:t>
            </a:r>
            <a:endParaRPr lang="it-IT" altLang="it-IT" dirty="0">
              <a:solidFill>
                <a:srgbClr val="FF0000"/>
              </a:solidFill>
            </a:endParaRPr>
          </a:p>
        </p:txBody>
      </p:sp>
      <p:sp>
        <p:nvSpPr>
          <p:cNvPr id="15365" name="Rectangle 3"/>
          <p:cNvSpPr>
            <a:spLocks noGrp="1" noChangeArrowheads="1"/>
          </p:cNvSpPr>
          <p:nvPr>
            <p:ph type="body" idx="1"/>
          </p:nvPr>
        </p:nvSpPr>
        <p:spPr/>
        <p:txBody>
          <a:bodyPr>
            <a:normAutofit lnSpcReduction="10000"/>
          </a:bodyPr>
          <a:lstStyle/>
          <a:p>
            <a:r>
              <a:rPr lang="it-IT" altLang="it-IT" dirty="0" smtClean="0"/>
              <a:t>Il Rinnovamento della catechesi. </a:t>
            </a:r>
            <a:r>
              <a:rPr lang="it-IT" altLang="it-IT" i="1" dirty="0" smtClean="0"/>
              <a:t>Documento base</a:t>
            </a:r>
            <a:r>
              <a:rPr lang="it-IT" altLang="it-IT" dirty="0" smtClean="0"/>
              <a:t>, 1970</a:t>
            </a:r>
          </a:p>
          <a:p>
            <a:pPr lvl="1"/>
            <a:r>
              <a:rPr lang="it-IT" altLang="it-IT" dirty="0" smtClean="0"/>
              <a:t>I-III le finalità</a:t>
            </a:r>
          </a:p>
          <a:p>
            <a:pPr lvl="1"/>
            <a:r>
              <a:rPr lang="it-IT" altLang="it-IT" dirty="0" smtClean="0"/>
              <a:t>IV-VI il messaggio e le sue fonti</a:t>
            </a:r>
          </a:p>
          <a:p>
            <a:pPr lvl="1"/>
            <a:r>
              <a:rPr lang="it-IT" altLang="it-IT" dirty="0" smtClean="0"/>
              <a:t>VII i </a:t>
            </a:r>
            <a:r>
              <a:rPr lang="it-IT" altLang="it-IT" dirty="0" err="1" smtClean="0"/>
              <a:t>soggeti</a:t>
            </a:r>
            <a:endParaRPr lang="it-IT" altLang="it-IT" dirty="0" smtClean="0"/>
          </a:p>
          <a:p>
            <a:pPr lvl="1"/>
            <a:r>
              <a:rPr lang="it-IT" altLang="it-IT" dirty="0" smtClean="0"/>
              <a:t>VIII-X l’organizzazione, il metodo e i catechisti</a:t>
            </a:r>
          </a:p>
          <a:p>
            <a:pPr lvl="1"/>
            <a:endParaRPr lang="it-IT" altLang="it-IT" dirty="0"/>
          </a:p>
          <a:p>
            <a:pPr lvl="1"/>
            <a:r>
              <a:rPr lang="it-IT" dirty="0">
                <a:hlinkClick r:id="rId3"/>
              </a:rPr>
              <a:t>http://www.educat.it/documenti/download/Il%20Rinnovamento%20della%20Catechesi_sito.pdf</a:t>
            </a:r>
            <a:endParaRPr lang="it-IT" altLang="it-IT" dirty="0"/>
          </a:p>
        </p:txBody>
      </p:sp>
      <p:sp>
        <p:nvSpPr>
          <p:cNvPr id="15366" name="Segnaposto data 1"/>
          <p:cNvSpPr>
            <a:spLocks noGrp="1"/>
          </p:cNvSpPr>
          <p:nvPr>
            <p:ph type="dt" sz="quarter" idx="10"/>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it-IT" altLang="it-IT" smtClean="0"/>
              <a:t>Facoltà di misisologia</a:t>
            </a:r>
          </a:p>
        </p:txBody>
      </p:sp>
      <p:sp>
        <p:nvSpPr>
          <p:cNvPr id="15362" name="Segnaposto piè di pagina 4"/>
          <p:cNvSpPr>
            <a:spLocks noGrp="1"/>
          </p:cNvSpPr>
          <p:nvPr>
            <p:ph type="ftr" sz="quarter" idx="11"/>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it-IT" altLang="it-IT" smtClean="0"/>
              <a:t>www.lucianomeddi.eu</a:t>
            </a:r>
          </a:p>
        </p:txBody>
      </p:sp>
      <p:sp>
        <p:nvSpPr>
          <p:cNvPr id="15363" name="Segnaposto numero diapositiva 5"/>
          <p:cNvSpPr>
            <a:spLocks noGrp="1"/>
          </p:cNvSpPr>
          <p:nvPr>
            <p:ph type="sldNum" sz="quarter" idx="4294967295"/>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263F089A-D9B8-4EE6-8C5B-9695000F724E}" type="slidenum">
              <a:rPr lang="it-IT" altLang="it-IT" smtClean="0"/>
              <a:pPr eaLnBrk="1" hangingPunct="1"/>
              <a:t>27</a:t>
            </a:fld>
            <a:endParaRPr lang="it-IT" altLang="it-IT" smtClean="0"/>
          </a:p>
        </p:txBody>
      </p:sp>
    </p:spTree>
    <p:extLst>
      <p:ext uri="{BB962C8B-B14F-4D97-AF65-F5344CB8AC3E}">
        <p14:creationId xmlns:p14="http://schemas.microsoft.com/office/powerpoint/2010/main" val="1712891049"/>
      </p:ext>
    </p:extLst>
  </p:cSld>
  <p:clrMapOvr>
    <a:masterClrMapping/>
  </p:clrMapOvr>
  <p:transition>
    <p:cu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it-IT" dirty="0"/>
              <a:t>La catechesi evangelizzatrice</a:t>
            </a:r>
            <a:br>
              <a:rPr lang="it-IT" dirty="0"/>
            </a:br>
            <a:r>
              <a:rPr lang="it-IT" dirty="0"/>
              <a:t>e il documento base italiano</a:t>
            </a:r>
            <a:endParaRPr lang="it-IT" altLang="it-IT" dirty="0">
              <a:solidFill>
                <a:srgbClr val="FF0000"/>
              </a:solidFill>
            </a:endParaRPr>
          </a:p>
        </p:txBody>
      </p:sp>
      <p:sp>
        <p:nvSpPr>
          <p:cNvPr id="15365" name="Rectangle 3"/>
          <p:cNvSpPr>
            <a:spLocks noGrp="1" noChangeArrowheads="1"/>
          </p:cNvSpPr>
          <p:nvPr>
            <p:ph type="body" idx="1"/>
          </p:nvPr>
        </p:nvSpPr>
        <p:spPr/>
        <p:txBody>
          <a:bodyPr>
            <a:normAutofit fontScale="77500" lnSpcReduction="20000"/>
          </a:bodyPr>
          <a:lstStyle/>
          <a:p>
            <a:r>
              <a:rPr lang="it-IT" altLang="it-IT" dirty="0" smtClean="0"/>
              <a:t>DB 1970 I-III le finalità</a:t>
            </a:r>
          </a:p>
          <a:p>
            <a:pPr lvl="1"/>
            <a:r>
              <a:rPr lang="it-IT" dirty="0"/>
              <a:t>37. La catechesi è sempre ordinata a disporre e a guidare i credenti ad accogliere l’azione dello Spirito Santo per ravvivare e sviluppare la fede, per renderla esplicita ed operosa in una vita coerentemente cristiana</a:t>
            </a:r>
            <a:r>
              <a:rPr lang="it-IT" dirty="0" smtClean="0"/>
              <a:t>.</a:t>
            </a:r>
          </a:p>
          <a:p>
            <a:pPr lvl="1"/>
            <a:r>
              <a:rPr lang="it-IT" dirty="0"/>
              <a:t>38. La mentalità del </a:t>
            </a:r>
            <a:r>
              <a:rPr lang="it-IT" dirty="0" smtClean="0"/>
              <a:t>cristiano. Con </a:t>
            </a:r>
            <a:r>
              <a:rPr lang="it-IT" dirty="0"/>
              <a:t>la catechesi, la Chiesa si rivolge a chi è già sul cammino della fede e gli presenta la parola di Dio in adeguata pienezza, “con tutta longanimità e dottrina”, perché, mentre si apre alla grazia divina, maturi in lui la sapienza di Cristo. Educare al pensiero di Cristo, a vedere la storia come Lui, a giudicare la vita come Lui, a scegliere e ad amare come Lui, a sperare come insegna Lui, a vivere in Lui la comunione con il Padre e lo Spirito Santo. In una parola, nutrire e guidare la mentalità di fede: questa è la missione fondamentale di chi fa catechesi a nome della Chiesa</a:t>
            </a:r>
            <a:r>
              <a:rPr lang="it-IT" dirty="0" smtClean="0"/>
              <a:t>. </a:t>
            </a:r>
            <a:endParaRPr lang="it-IT" altLang="it-IT" dirty="0"/>
          </a:p>
        </p:txBody>
      </p:sp>
      <p:sp>
        <p:nvSpPr>
          <p:cNvPr id="15366" name="Segnaposto data 1"/>
          <p:cNvSpPr>
            <a:spLocks noGrp="1"/>
          </p:cNvSpPr>
          <p:nvPr>
            <p:ph type="dt" sz="quarter" idx="10"/>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it-IT" altLang="it-IT" smtClean="0"/>
              <a:t>Facoltà di misisologia</a:t>
            </a:r>
          </a:p>
        </p:txBody>
      </p:sp>
      <p:sp>
        <p:nvSpPr>
          <p:cNvPr id="15362" name="Segnaposto piè di pagina 4"/>
          <p:cNvSpPr>
            <a:spLocks noGrp="1"/>
          </p:cNvSpPr>
          <p:nvPr>
            <p:ph type="ftr" sz="quarter" idx="11"/>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it-IT" altLang="it-IT" smtClean="0"/>
              <a:t>www.lucianomeddi.eu</a:t>
            </a:r>
          </a:p>
        </p:txBody>
      </p:sp>
      <p:sp>
        <p:nvSpPr>
          <p:cNvPr id="15363" name="Segnaposto numero diapositiva 5"/>
          <p:cNvSpPr>
            <a:spLocks noGrp="1"/>
          </p:cNvSpPr>
          <p:nvPr>
            <p:ph type="sldNum" sz="quarter" idx="4294967295"/>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263F089A-D9B8-4EE6-8C5B-9695000F724E}" type="slidenum">
              <a:rPr lang="it-IT" altLang="it-IT" smtClean="0"/>
              <a:pPr eaLnBrk="1" hangingPunct="1"/>
              <a:t>28</a:t>
            </a:fld>
            <a:endParaRPr lang="it-IT" altLang="it-IT" smtClean="0"/>
          </a:p>
        </p:txBody>
      </p:sp>
    </p:spTree>
    <p:extLst>
      <p:ext uri="{BB962C8B-B14F-4D97-AF65-F5344CB8AC3E}">
        <p14:creationId xmlns:p14="http://schemas.microsoft.com/office/powerpoint/2010/main" val="2882203613"/>
      </p:ext>
    </p:extLst>
  </p:cSld>
  <p:clrMapOvr>
    <a:masterClrMapping/>
  </p:clrMapOvr>
  <p:transition>
    <p:cu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it-IT" dirty="0"/>
              <a:t>La catechesi evangelizzatrice</a:t>
            </a:r>
            <a:br>
              <a:rPr lang="it-IT" dirty="0"/>
            </a:br>
            <a:r>
              <a:rPr lang="it-IT" dirty="0"/>
              <a:t>e il documento base italiano</a:t>
            </a:r>
            <a:endParaRPr lang="it-IT" altLang="it-IT" dirty="0">
              <a:solidFill>
                <a:srgbClr val="FF0000"/>
              </a:solidFill>
            </a:endParaRPr>
          </a:p>
        </p:txBody>
      </p:sp>
      <p:sp>
        <p:nvSpPr>
          <p:cNvPr id="15365" name="Rectangle 3"/>
          <p:cNvSpPr>
            <a:spLocks noGrp="1" noChangeArrowheads="1"/>
          </p:cNvSpPr>
          <p:nvPr>
            <p:ph type="body" idx="1"/>
          </p:nvPr>
        </p:nvSpPr>
        <p:spPr/>
        <p:txBody>
          <a:bodyPr>
            <a:normAutofit fontScale="92500" lnSpcReduction="20000"/>
          </a:bodyPr>
          <a:lstStyle/>
          <a:p>
            <a:r>
              <a:rPr lang="it-IT" altLang="it-IT" dirty="0" smtClean="0"/>
              <a:t>DB 1970 I-III le finalità</a:t>
            </a:r>
          </a:p>
          <a:p>
            <a:pPr lvl="1"/>
            <a:r>
              <a:rPr lang="it-IT" dirty="0"/>
              <a:t>Educare la virtù della fede </a:t>
            </a:r>
            <a:endParaRPr lang="it-IT" dirty="0" smtClean="0"/>
          </a:p>
          <a:p>
            <a:pPr lvl="1"/>
            <a:r>
              <a:rPr lang="it-IT" dirty="0" smtClean="0"/>
              <a:t>52</a:t>
            </a:r>
            <a:r>
              <a:rPr lang="it-IT" dirty="0"/>
              <a:t>. La fede è virtù, atteggiamento abituale dell’anima, inclinazione permanente a giudicare e ad agire secondo il pensiero di Cristo, con spontaneità e con vigore, come conviene a uomini “giustificati”. Con la grazia dello Spirito Santo, cresce la virtù della fede se il messaggio cristiano è appreso e assimilato come “buona novella”, nel significato salvifico che ha per la vita quotidiana dell’uomo. La parola di Dio deve apparire ad ognuno “come una apertura ai propri problemi, una risposta alle proprie domande, un allargamento ai propri valori ed insieme una soddisfazione a</a:t>
            </a:r>
            <a:endParaRPr lang="it-IT" altLang="it-IT" dirty="0"/>
          </a:p>
        </p:txBody>
      </p:sp>
      <p:sp>
        <p:nvSpPr>
          <p:cNvPr id="15366" name="Segnaposto data 1"/>
          <p:cNvSpPr>
            <a:spLocks noGrp="1"/>
          </p:cNvSpPr>
          <p:nvPr>
            <p:ph type="dt" sz="quarter" idx="10"/>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it-IT" altLang="it-IT" smtClean="0"/>
              <a:t>Facoltà di misisologia</a:t>
            </a:r>
          </a:p>
        </p:txBody>
      </p:sp>
      <p:sp>
        <p:nvSpPr>
          <p:cNvPr id="15362" name="Segnaposto piè di pagina 4"/>
          <p:cNvSpPr>
            <a:spLocks noGrp="1"/>
          </p:cNvSpPr>
          <p:nvPr>
            <p:ph type="ftr" sz="quarter" idx="11"/>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it-IT" altLang="it-IT" smtClean="0"/>
              <a:t>www.lucianomeddi.eu</a:t>
            </a:r>
          </a:p>
        </p:txBody>
      </p:sp>
      <p:sp>
        <p:nvSpPr>
          <p:cNvPr id="15363" name="Segnaposto numero diapositiva 5"/>
          <p:cNvSpPr>
            <a:spLocks noGrp="1"/>
          </p:cNvSpPr>
          <p:nvPr>
            <p:ph type="sldNum" sz="quarter" idx="4294967295"/>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263F089A-D9B8-4EE6-8C5B-9695000F724E}" type="slidenum">
              <a:rPr lang="it-IT" altLang="it-IT" smtClean="0"/>
              <a:pPr eaLnBrk="1" hangingPunct="1"/>
              <a:t>29</a:t>
            </a:fld>
            <a:endParaRPr lang="it-IT" altLang="it-IT" smtClean="0"/>
          </a:p>
        </p:txBody>
      </p:sp>
    </p:spTree>
    <p:extLst>
      <p:ext uri="{BB962C8B-B14F-4D97-AF65-F5344CB8AC3E}">
        <p14:creationId xmlns:p14="http://schemas.microsoft.com/office/powerpoint/2010/main" val="20527548"/>
      </p:ext>
    </p:extLst>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Prassi catechetiche </a:t>
            </a:r>
            <a:r>
              <a:rPr lang="it-IT" dirty="0" smtClean="0"/>
              <a:t>ecclesiali</a:t>
            </a:r>
            <a:endParaRPr lang="it-IT" dirty="0"/>
          </a:p>
        </p:txBody>
      </p:sp>
      <p:sp>
        <p:nvSpPr>
          <p:cNvPr id="3" name="Segnaposto contenuto 2"/>
          <p:cNvSpPr>
            <a:spLocks noGrp="1"/>
          </p:cNvSpPr>
          <p:nvPr>
            <p:ph type="body" idx="1"/>
          </p:nvPr>
        </p:nvSpPr>
        <p:spPr/>
        <p:txBody>
          <a:bodyPr>
            <a:normAutofit/>
          </a:bodyPr>
          <a:lstStyle/>
          <a:p>
            <a:r>
              <a:rPr lang="it-IT" dirty="0"/>
              <a:t>Analisi e diagnosi delle prassi ecclesiali in ordine </a:t>
            </a:r>
            <a:r>
              <a:rPr lang="it-IT" dirty="0" smtClean="0"/>
              <a:t/>
            </a:r>
            <a:br>
              <a:rPr lang="it-IT" dirty="0" smtClean="0"/>
            </a:br>
            <a:r>
              <a:rPr lang="it-IT" dirty="0" smtClean="0"/>
              <a:t>alla catechesi</a:t>
            </a:r>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2"/>
          </p:nvPr>
        </p:nvSpPr>
        <p:spPr/>
        <p:txBody>
          <a:bodyPr/>
          <a:lstStyle/>
          <a:p>
            <a:pPr>
              <a:defRPr/>
            </a:pPr>
            <a:fld id="{25BC34F4-02C1-410C-953D-B77F6D94B61F}" type="slidenum">
              <a:rPr lang="it-IT" smtClean="0"/>
              <a:pPr>
                <a:defRPr/>
              </a:pPr>
              <a:t>3</a:t>
            </a:fld>
            <a:endParaRPr lang="it-IT"/>
          </a:p>
        </p:txBody>
      </p:sp>
    </p:spTree>
    <p:extLst>
      <p:ext uri="{BB962C8B-B14F-4D97-AF65-F5344CB8AC3E}">
        <p14:creationId xmlns:p14="http://schemas.microsoft.com/office/powerpoint/2010/main" val="42760345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1775520" y="1628776"/>
            <a:ext cx="5173946" cy="4525963"/>
          </a:xfrm>
        </p:spPr>
        <p:txBody>
          <a:bodyPr>
            <a:normAutofit fontScale="92500"/>
          </a:bodyPr>
          <a:lstStyle/>
          <a:p>
            <a:pPr marL="0" indent="0">
              <a:buNone/>
            </a:pPr>
            <a:r>
              <a:rPr lang="it-IT" dirty="0" smtClean="0"/>
              <a:t>Il Direttorio Generale per la Catechesi 1997, riorganizza la catechesi secondo il</a:t>
            </a:r>
          </a:p>
          <a:p>
            <a:pPr marL="0" indent="0">
              <a:buNone/>
            </a:pPr>
            <a:r>
              <a:rPr lang="it-IT" i="1" dirty="0" smtClean="0"/>
              <a:t>Processo di evangelizzazione (</a:t>
            </a:r>
            <a:r>
              <a:rPr lang="it-IT" i="1" dirty="0" err="1" smtClean="0"/>
              <a:t>nn</a:t>
            </a:r>
            <a:r>
              <a:rPr lang="it-IT" i="1" dirty="0" smtClean="0"/>
              <a:t>. 60-72)</a:t>
            </a:r>
            <a:endParaRPr lang="it-IT" dirty="0" smtClean="0"/>
          </a:p>
          <a:p>
            <a:pPr>
              <a:buFontTx/>
              <a:buChar char="-"/>
            </a:pPr>
            <a:r>
              <a:rPr lang="it-IT" dirty="0" smtClean="0"/>
              <a:t>Primo annuncio</a:t>
            </a:r>
          </a:p>
          <a:p>
            <a:pPr>
              <a:buFontTx/>
              <a:buChar char="-"/>
            </a:pPr>
            <a:r>
              <a:rPr lang="it-IT" dirty="0" smtClean="0"/>
              <a:t>Iniziazione cristiana</a:t>
            </a:r>
          </a:p>
          <a:p>
            <a:pPr>
              <a:buFontTx/>
              <a:buChar char="-"/>
            </a:pPr>
            <a:r>
              <a:rPr lang="it-IT" dirty="0" smtClean="0"/>
              <a:t>Educazione permanente</a:t>
            </a:r>
          </a:p>
          <a:p>
            <a:pPr marL="0" indent="0">
              <a:buNone/>
            </a:pPr>
            <a:endParaRPr lang="it-IT" dirty="0"/>
          </a:p>
        </p:txBody>
      </p:sp>
      <p:sp>
        <p:nvSpPr>
          <p:cNvPr id="4" name="Segnaposto data 3"/>
          <p:cNvSpPr>
            <a:spLocks noGrp="1"/>
          </p:cNvSpPr>
          <p:nvPr>
            <p:ph type="dt" sz="half" idx="10"/>
          </p:nvPr>
        </p:nvSpPr>
        <p:spPr/>
        <p:txBody>
          <a:bodyPr/>
          <a:lstStyle/>
          <a:p>
            <a:pPr>
              <a:defRPr/>
            </a:pPr>
            <a:r>
              <a:rPr lang="it-IT" smtClean="0"/>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30</a:t>
            </a:fld>
            <a:endParaRPr lang="it-IT"/>
          </a:p>
        </p:txBody>
      </p:sp>
      <p:grpSp>
        <p:nvGrpSpPr>
          <p:cNvPr id="12" name="Gruppo 11"/>
          <p:cNvGrpSpPr/>
          <p:nvPr/>
        </p:nvGrpSpPr>
        <p:grpSpPr>
          <a:xfrm>
            <a:off x="7320136" y="1518524"/>
            <a:ext cx="4608512" cy="2456185"/>
            <a:chOff x="1967475" y="1482725"/>
            <a:chExt cx="10224525" cy="4762500"/>
          </a:xfrm>
        </p:grpSpPr>
        <p:pic>
          <p:nvPicPr>
            <p:cNvPr id="6" name="Immagine 5"/>
            <p:cNvPicPr>
              <a:picLocks noChangeAspect="1"/>
            </p:cNvPicPr>
            <p:nvPr/>
          </p:nvPicPr>
          <p:blipFill>
            <a:blip r:embed="rId2"/>
            <a:stretch>
              <a:fillRect/>
            </a:stretch>
          </p:blipFill>
          <p:spPr>
            <a:xfrm>
              <a:off x="4223792" y="1482725"/>
              <a:ext cx="4762500" cy="4762500"/>
            </a:xfrm>
            <a:prstGeom prst="rect">
              <a:avLst/>
            </a:prstGeom>
          </p:spPr>
        </p:pic>
        <p:sp>
          <p:nvSpPr>
            <p:cNvPr id="7" name="CasellaDiTesto 6"/>
            <p:cNvSpPr txBox="1"/>
            <p:nvPr/>
          </p:nvSpPr>
          <p:spPr>
            <a:xfrm>
              <a:off x="8752615" y="2420888"/>
              <a:ext cx="3312368" cy="895161"/>
            </a:xfrm>
            <a:prstGeom prst="rect">
              <a:avLst/>
            </a:prstGeom>
            <a:solidFill>
              <a:schemeClr val="bg2">
                <a:lumMod val="20000"/>
                <a:lumOff val="80000"/>
              </a:schemeClr>
            </a:solidFill>
          </p:spPr>
          <p:txBody>
            <a:bodyPr wrap="square" rtlCol="0">
              <a:spAutoFit/>
            </a:bodyPr>
            <a:lstStyle/>
            <a:p>
              <a:r>
                <a:rPr lang="it-IT" sz="1200" b="1" dirty="0" smtClean="0">
                  <a:solidFill>
                    <a:srgbClr val="FF0000"/>
                  </a:solidFill>
                </a:rPr>
                <a:t>La catechesi catecumenale</a:t>
              </a:r>
              <a:endParaRPr lang="it-IT" sz="1200" b="1" dirty="0">
                <a:solidFill>
                  <a:srgbClr val="FF0000"/>
                </a:solidFill>
              </a:endParaRPr>
            </a:p>
          </p:txBody>
        </p:sp>
        <p:sp>
          <p:nvSpPr>
            <p:cNvPr id="8" name="CasellaDiTesto 7"/>
            <p:cNvSpPr txBox="1"/>
            <p:nvPr/>
          </p:nvSpPr>
          <p:spPr>
            <a:xfrm>
              <a:off x="1967475" y="2420888"/>
              <a:ext cx="3312368" cy="1163708"/>
            </a:xfrm>
            <a:prstGeom prst="rect">
              <a:avLst/>
            </a:prstGeom>
            <a:solidFill>
              <a:schemeClr val="bg2">
                <a:lumMod val="20000"/>
                <a:lumOff val="80000"/>
              </a:schemeClr>
            </a:solidFill>
          </p:spPr>
          <p:txBody>
            <a:bodyPr wrap="square" rtlCol="0">
              <a:spAutoFit/>
            </a:bodyPr>
            <a:lstStyle/>
            <a:p>
              <a:r>
                <a:rPr lang="it-IT" sz="1100" b="1" dirty="0" smtClean="0">
                  <a:solidFill>
                    <a:srgbClr val="FF0000"/>
                  </a:solidFill>
                </a:rPr>
                <a:t>La catechesi per la comunicazione della fede</a:t>
              </a:r>
              <a:endParaRPr lang="it-IT" sz="1100" b="1" dirty="0">
                <a:solidFill>
                  <a:srgbClr val="FF0000"/>
                </a:solidFill>
              </a:endParaRPr>
            </a:p>
          </p:txBody>
        </p:sp>
        <p:sp>
          <p:nvSpPr>
            <p:cNvPr id="9" name="CasellaDiTesto 8"/>
            <p:cNvSpPr txBox="1"/>
            <p:nvPr/>
          </p:nvSpPr>
          <p:spPr>
            <a:xfrm>
              <a:off x="8879632" y="3646645"/>
              <a:ext cx="3312368" cy="1745562"/>
            </a:xfrm>
            <a:prstGeom prst="rect">
              <a:avLst/>
            </a:prstGeom>
            <a:solidFill>
              <a:schemeClr val="bg2">
                <a:lumMod val="20000"/>
                <a:lumOff val="80000"/>
              </a:schemeClr>
            </a:solidFill>
          </p:spPr>
          <p:txBody>
            <a:bodyPr wrap="square" rtlCol="0">
              <a:spAutoFit/>
            </a:bodyPr>
            <a:lstStyle/>
            <a:p>
              <a:r>
                <a:rPr lang="it-IT" sz="1050" b="1" dirty="0" smtClean="0">
                  <a:solidFill>
                    <a:srgbClr val="FF0000"/>
                  </a:solidFill>
                </a:rPr>
                <a:t>La catechesi per la apologia della fede</a:t>
              </a:r>
            </a:p>
            <a:p>
              <a:r>
                <a:rPr lang="it-IT" sz="1050" b="1" dirty="0" smtClean="0">
                  <a:solidFill>
                    <a:srgbClr val="FF0000"/>
                  </a:solidFill>
                </a:rPr>
                <a:t>CCC</a:t>
              </a:r>
            </a:p>
            <a:p>
              <a:r>
                <a:rPr lang="it-IT" sz="1050" b="1" dirty="0" smtClean="0">
                  <a:solidFill>
                    <a:srgbClr val="FF0000"/>
                  </a:solidFill>
                </a:rPr>
                <a:t>Direttorio generale per la catechesi 1997</a:t>
              </a:r>
              <a:endParaRPr lang="it-IT" sz="1050" b="1" dirty="0">
                <a:solidFill>
                  <a:srgbClr val="FF0000"/>
                </a:solidFill>
              </a:endParaRPr>
            </a:p>
          </p:txBody>
        </p:sp>
        <p:sp>
          <p:nvSpPr>
            <p:cNvPr id="10" name="CasellaDiTesto 9"/>
            <p:cNvSpPr txBox="1"/>
            <p:nvPr/>
          </p:nvSpPr>
          <p:spPr>
            <a:xfrm>
              <a:off x="1967475" y="4045234"/>
              <a:ext cx="3312368" cy="2058868"/>
            </a:xfrm>
            <a:prstGeom prst="rect">
              <a:avLst/>
            </a:prstGeom>
            <a:solidFill>
              <a:schemeClr val="bg2">
                <a:lumMod val="20000"/>
                <a:lumOff val="80000"/>
              </a:schemeClr>
            </a:solidFill>
          </p:spPr>
          <p:txBody>
            <a:bodyPr wrap="square" rtlCol="0">
              <a:spAutoFit/>
            </a:bodyPr>
            <a:lstStyle/>
            <a:p>
              <a:r>
                <a:rPr lang="it-IT" sz="1050" b="1" dirty="0" smtClean="0">
                  <a:solidFill>
                    <a:srgbClr val="FF0000"/>
                  </a:solidFill>
                </a:rPr>
                <a:t>La catechesi evangelizzatrice</a:t>
              </a:r>
            </a:p>
            <a:p>
              <a:r>
                <a:rPr lang="it-IT" sz="1050" b="1" dirty="0" smtClean="0">
                  <a:solidFill>
                    <a:srgbClr val="FF0000"/>
                  </a:solidFill>
                </a:rPr>
                <a:t>Il documento base italiano</a:t>
              </a:r>
            </a:p>
            <a:p>
              <a:r>
                <a:rPr lang="it-IT" sz="1050" b="1" dirty="0" smtClean="0">
                  <a:solidFill>
                    <a:srgbClr val="FF0000"/>
                  </a:solidFill>
                </a:rPr>
                <a:t>Il direttorio catechistico generale 1971</a:t>
              </a:r>
              <a:endParaRPr lang="it-IT" sz="1050" b="1" dirty="0">
                <a:solidFill>
                  <a:srgbClr val="FF0000"/>
                </a:solidFill>
              </a:endParaRPr>
            </a:p>
          </p:txBody>
        </p:sp>
        <p:sp>
          <p:nvSpPr>
            <p:cNvPr id="11" name="CasellaDiTesto 10"/>
            <p:cNvSpPr txBox="1"/>
            <p:nvPr/>
          </p:nvSpPr>
          <p:spPr>
            <a:xfrm>
              <a:off x="5440247" y="5288985"/>
              <a:ext cx="3312368" cy="895161"/>
            </a:xfrm>
            <a:prstGeom prst="rect">
              <a:avLst/>
            </a:prstGeom>
            <a:solidFill>
              <a:schemeClr val="bg2">
                <a:lumMod val="20000"/>
                <a:lumOff val="80000"/>
              </a:schemeClr>
            </a:solidFill>
            <a:ln>
              <a:solidFill>
                <a:schemeClr val="accent1"/>
              </a:solidFill>
            </a:ln>
          </p:spPr>
          <p:txBody>
            <a:bodyPr wrap="square" rtlCol="0">
              <a:spAutoFit/>
            </a:bodyPr>
            <a:lstStyle/>
            <a:p>
              <a:pPr algn="ctr"/>
              <a:r>
                <a:rPr lang="it-IT" sz="1200" b="1" dirty="0" smtClean="0">
                  <a:solidFill>
                    <a:srgbClr val="FF0000"/>
                  </a:solidFill>
                </a:rPr>
                <a:t>I rinnovamenti catechistici </a:t>
              </a:r>
              <a:endParaRPr lang="it-IT" sz="1200" b="1" dirty="0">
                <a:solidFill>
                  <a:srgbClr val="FF0000"/>
                </a:solidFill>
              </a:endParaRPr>
            </a:p>
          </p:txBody>
        </p:sp>
      </p:grpSp>
    </p:spTree>
    <p:extLst>
      <p:ext uri="{BB962C8B-B14F-4D97-AF65-F5344CB8AC3E}">
        <p14:creationId xmlns:p14="http://schemas.microsoft.com/office/powerpoint/2010/main" val="11311079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3. Il modello comunicativo-dottrinale</a:t>
            </a:r>
            <a:br>
              <a:rPr lang="it-IT" dirty="0" smtClean="0"/>
            </a:br>
            <a:endParaRPr lang="it-IT" dirty="0"/>
          </a:p>
        </p:txBody>
      </p:sp>
      <p:sp>
        <p:nvSpPr>
          <p:cNvPr id="3" name="Segnaposto contenuto 2"/>
          <p:cNvSpPr>
            <a:spLocks noGrp="1"/>
          </p:cNvSpPr>
          <p:nvPr>
            <p:ph type="body" idx="1"/>
          </p:nvPr>
        </p:nvSpPr>
        <p:spPr/>
        <p:txBody>
          <a:bodyPr>
            <a:normAutofit/>
          </a:bodyPr>
          <a:lstStyle/>
          <a:p>
            <a:r>
              <a:rPr lang="it-IT" dirty="0"/>
              <a:t>Analisi e diagnosi delle prassi ecclesiali in ordine </a:t>
            </a:r>
            <a:r>
              <a:rPr lang="it-IT" dirty="0" smtClean="0"/>
              <a:t/>
            </a:r>
            <a:br>
              <a:rPr lang="it-IT" dirty="0" smtClean="0"/>
            </a:br>
            <a:r>
              <a:rPr lang="it-IT" dirty="0" smtClean="0"/>
              <a:t>alla catechesi</a:t>
            </a:r>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2"/>
          </p:nvPr>
        </p:nvSpPr>
        <p:spPr/>
        <p:txBody>
          <a:bodyPr/>
          <a:lstStyle/>
          <a:p>
            <a:pPr>
              <a:defRPr/>
            </a:pPr>
            <a:fld id="{25BC34F4-02C1-410C-953D-B77F6D94B61F}" type="slidenum">
              <a:rPr lang="it-IT" smtClean="0"/>
              <a:pPr>
                <a:defRPr/>
              </a:pPr>
              <a:t>31</a:t>
            </a:fld>
            <a:endParaRPr lang="it-IT"/>
          </a:p>
        </p:txBody>
      </p:sp>
    </p:spTree>
    <p:extLst>
      <p:ext uri="{BB962C8B-B14F-4D97-AF65-F5344CB8AC3E}">
        <p14:creationId xmlns:p14="http://schemas.microsoft.com/office/powerpoint/2010/main" val="8493239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Prassi catechetiche </a:t>
            </a:r>
            <a:r>
              <a:rPr lang="it-IT" dirty="0" smtClean="0"/>
              <a:t>ecclesiali</a:t>
            </a:r>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32</a:t>
            </a:fld>
            <a:endParaRPr lang="it-IT"/>
          </a:p>
        </p:txBody>
      </p:sp>
      <p:pic>
        <p:nvPicPr>
          <p:cNvPr id="6" name="Immagine 5"/>
          <p:cNvPicPr>
            <a:picLocks noChangeAspect="1"/>
          </p:cNvPicPr>
          <p:nvPr/>
        </p:nvPicPr>
        <p:blipFill>
          <a:blip r:embed="rId2"/>
          <a:stretch>
            <a:fillRect/>
          </a:stretch>
        </p:blipFill>
        <p:spPr>
          <a:xfrm>
            <a:off x="4223792" y="1482725"/>
            <a:ext cx="4762500" cy="4762500"/>
          </a:xfrm>
          <a:prstGeom prst="rect">
            <a:avLst/>
          </a:prstGeom>
        </p:spPr>
      </p:pic>
      <p:sp>
        <p:nvSpPr>
          <p:cNvPr id="3" name="CasellaDiTesto 2"/>
          <p:cNvSpPr txBox="1"/>
          <p:nvPr/>
        </p:nvSpPr>
        <p:spPr>
          <a:xfrm>
            <a:off x="5279843" y="434152"/>
            <a:ext cx="3312368" cy="923330"/>
          </a:xfrm>
          <a:prstGeom prst="rect">
            <a:avLst/>
          </a:prstGeom>
          <a:solidFill>
            <a:schemeClr val="bg1">
              <a:lumMod val="95000"/>
            </a:schemeClr>
          </a:solidFill>
        </p:spPr>
        <p:txBody>
          <a:bodyPr wrap="square" rtlCol="0">
            <a:spAutoFit/>
          </a:bodyPr>
          <a:lstStyle/>
          <a:p>
            <a:r>
              <a:rPr lang="it-IT" b="1" dirty="0" smtClean="0">
                <a:solidFill>
                  <a:srgbClr val="FF0000"/>
                </a:solidFill>
              </a:rPr>
              <a:t>La catechesi per la risposta, la integrazione e formazione della vita cristiana</a:t>
            </a:r>
            <a:endParaRPr lang="it-IT" b="1" dirty="0">
              <a:solidFill>
                <a:srgbClr val="FF0000"/>
              </a:solidFill>
            </a:endParaRPr>
          </a:p>
        </p:txBody>
      </p:sp>
      <p:sp>
        <p:nvSpPr>
          <p:cNvPr id="8" name="CasellaDiTesto 7"/>
          <p:cNvSpPr txBox="1"/>
          <p:nvPr/>
        </p:nvSpPr>
        <p:spPr>
          <a:xfrm>
            <a:off x="8752615" y="2420888"/>
            <a:ext cx="3312368" cy="830997"/>
          </a:xfrm>
          <a:prstGeom prst="rect">
            <a:avLst/>
          </a:prstGeom>
          <a:solidFill>
            <a:schemeClr val="bg2">
              <a:lumMod val="20000"/>
              <a:lumOff val="80000"/>
            </a:schemeClr>
          </a:solidFill>
        </p:spPr>
        <p:txBody>
          <a:bodyPr wrap="square" rtlCol="0">
            <a:spAutoFit/>
          </a:bodyPr>
          <a:lstStyle/>
          <a:p>
            <a:r>
              <a:rPr lang="it-IT" sz="2400" b="1" dirty="0" smtClean="0">
                <a:solidFill>
                  <a:srgbClr val="FF0000"/>
                </a:solidFill>
              </a:rPr>
              <a:t>La catechesi catecumenale</a:t>
            </a:r>
            <a:endParaRPr lang="it-IT" sz="2400" b="1" dirty="0">
              <a:solidFill>
                <a:srgbClr val="FF0000"/>
              </a:solidFill>
            </a:endParaRPr>
          </a:p>
        </p:txBody>
      </p:sp>
      <p:sp>
        <p:nvSpPr>
          <p:cNvPr id="9" name="CasellaDiTesto 8"/>
          <p:cNvSpPr txBox="1"/>
          <p:nvPr/>
        </p:nvSpPr>
        <p:spPr>
          <a:xfrm>
            <a:off x="1967475" y="2420888"/>
            <a:ext cx="3312368" cy="707886"/>
          </a:xfrm>
          <a:prstGeom prst="rect">
            <a:avLst/>
          </a:prstGeom>
          <a:solidFill>
            <a:schemeClr val="bg2">
              <a:lumMod val="20000"/>
              <a:lumOff val="80000"/>
            </a:schemeClr>
          </a:solidFill>
        </p:spPr>
        <p:txBody>
          <a:bodyPr wrap="square" rtlCol="0">
            <a:spAutoFit/>
          </a:bodyPr>
          <a:lstStyle/>
          <a:p>
            <a:r>
              <a:rPr lang="it-IT" sz="2000" b="1" dirty="0" smtClean="0">
                <a:solidFill>
                  <a:srgbClr val="FF0000"/>
                </a:solidFill>
              </a:rPr>
              <a:t>La catechesi per la comunicazione della fede</a:t>
            </a:r>
            <a:endParaRPr lang="it-IT" sz="2000" b="1" dirty="0">
              <a:solidFill>
                <a:srgbClr val="FF0000"/>
              </a:solidFill>
            </a:endParaRPr>
          </a:p>
        </p:txBody>
      </p:sp>
      <p:sp>
        <p:nvSpPr>
          <p:cNvPr id="10" name="CasellaDiTesto 9"/>
          <p:cNvSpPr txBox="1"/>
          <p:nvPr/>
        </p:nvSpPr>
        <p:spPr>
          <a:xfrm>
            <a:off x="8879632" y="3646646"/>
            <a:ext cx="3312368" cy="1477328"/>
          </a:xfrm>
          <a:prstGeom prst="rect">
            <a:avLst/>
          </a:prstGeom>
          <a:solidFill>
            <a:schemeClr val="bg2">
              <a:lumMod val="20000"/>
              <a:lumOff val="80000"/>
            </a:schemeClr>
          </a:solidFill>
        </p:spPr>
        <p:txBody>
          <a:bodyPr wrap="square" rtlCol="0">
            <a:spAutoFit/>
          </a:bodyPr>
          <a:lstStyle/>
          <a:p>
            <a:r>
              <a:rPr lang="it-IT" b="1" dirty="0" smtClean="0">
                <a:solidFill>
                  <a:srgbClr val="FF0000"/>
                </a:solidFill>
              </a:rPr>
              <a:t>La catechesi per la apologia della fede</a:t>
            </a:r>
          </a:p>
          <a:p>
            <a:r>
              <a:rPr lang="it-IT" b="1" dirty="0" smtClean="0">
                <a:solidFill>
                  <a:srgbClr val="FF0000"/>
                </a:solidFill>
              </a:rPr>
              <a:t>CCC</a:t>
            </a:r>
          </a:p>
          <a:p>
            <a:r>
              <a:rPr lang="it-IT" b="1" dirty="0" smtClean="0">
                <a:solidFill>
                  <a:srgbClr val="FF0000"/>
                </a:solidFill>
              </a:rPr>
              <a:t>Direttorio generale per la catechesi 1997</a:t>
            </a:r>
            <a:endParaRPr lang="it-IT" b="1" dirty="0">
              <a:solidFill>
                <a:srgbClr val="FF0000"/>
              </a:solidFill>
            </a:endParaRPr>
          </a:p>
        </p:txBody>
      </p:sp>
      <p:sp>
        <p:nvSpPr>
          <p:cNvPr id="11" name="CasellaDiTesto 10"/>
          <p:cNvSpPr txBox="1"/>
          <p:nvPr/>
        </p:nvSpPr>
        <p:spPr>
          <a:xfrm>
            <a:off x="1967475" y="4045235"/>
            <a:ext cx="3312368" cy="1477328"/>
          </a:xfrm>
          <a:prstGeom prst="rect">
            <a:avLst/>
          </a:prstGeom>
          <a:solidFill>
            <a:schemeClr val="bg2">
              <a:lumMod val="20000"/>
              <a:lumOff val="80000"/>
            </a:schemeClr>
          </a:solidFill>
        </p:spPr>
        <p:txBody>
          <a:bodyPr wrap="square" rtlCol="0">
            <a:spAutoFit/>
          </a:bodyPr>
          <a:lstStyle/>
          <a:p>
            <a:r>
              <a:rPr lang="it-IT" b="1" dirty="0" smtClean="0">
                <a:solidFill>
                  <a:srgbClr val="FF0000"/>
                </a:solidFill>
              </a:rPr>
              <a:t>La catechesi evangelizzatrice</a:t>
            </a:r>
          </a:p>
          <a:p>
            <a:r>
              <a:rPr lang="it-IT" b="1" dirty="0" smtClean="0">
                <a:solidFill>
                  <a:srgbClr val="FF0000"/>
                </a:solidFill>
              </a:rPr>
              <a:t>Il documento base italiano</a:t>
            </a:r>
          </a:p>
          <a:p>
            <a:r>
              <a:rPr lang="it-IT" b="1" dirty="0" smtClean="0">
                <a:solidFill>
                  <a:srgbClr val="FF0000"/>
                </a:solidFill>
              </a:rPr>
              <a:t>Il direttorio catechistico generale 1971</a:t>
            </a:r>
            <a:endParaRPr lang="it-IT" b="1" dirty="0">
              <a:solidFill>
                <a:srgbClr val="FF0000"/>
              </a:solidFill>
            </a:endParaRPr>
          </a:p>
        </p:txBody>
      </p:sp>
      <p:sp>
        <p:nvSpPr>
          <p:cNvPr id="12" name="CasellaDiTesto 11"/>
          <p:cNvSpPr txBox="1"/>
          <p:nvPr/>
        </p:nvSpPr>
        <p:spPr>
          <a:xfrm>
            <a:off x="5440247" y="5288985"/>
            <a:ext cx="3312368" cy="830997"/>
          </a:xfrm>
          <a:prstGeom prst="rect">
            <a:avLst/>
          </a:prstGeom>
          <a:solidFill>
            <a:schemeClr val="bg2">
              <a:lumMod val="20000"/>
              <a:lumOff val="80000"/>
            </a:schemeClr>
          </a:solidFill>
          <a:ln>
            <a:solidFill>
              <a:schemeClr val="accent1"/>
            </a:solidFill>
          </a:ln>
        </p:spPr>
        <p:txBody>
          <a:bodyPr wrap="square" rtlCol="0">
            <a:spAutoFit/>
          </a:bodyPr>
          <a:lstStyle/>
          <a:p>
            <a:pPr algn="ctr"/>
            <a:r>
              <a:rPr lang="it-IT" sz="2400" b="1" dirty="0" smtClean="0">
                <a:solidFill>
                  <a:srgbClr val="FF0000"/>
                </a:solidFill>
              </a:rPr>
              <a:t>I rinnovamenti catechistici </a:t>
            </a:r>
            <a:endParaRPr lang="it-IT" sz="2400" b="1" dirty="0">
              <a:solidFill>
                <a:srgbClr val="FF0000"/>
              </a:solidFill>
            </a:endParaRPr>
          </a:p>
        </p:txBody>
      </p:sp>
      <p:sp>
        <p:nvSpPr>
          <p:cNvPr id="13" name="CasellaDiTesto 12"/>
          <p:cNvSpPr txBox="1"/>
          <p:nvPr/>
        </p:nvSpPr>
        <p:spPr>
          <a:xfrm>
            <a:off x="6240016" y="3646646"/>
            <a:ext cx="864096" cy="646331"/>
          </a:xfrm>
          <a:prstGeom prst="rect">
            <a:avLst/>
          </a:prstGeom>
          <a:solidFill>
            <a:schemeClr val="bg2">
              <a:lumMod val="20000"/>
              <a:lumOff val="80000"/>
            </a:schemeClr>
          </a:solidFill>
        </p:spPr>
        <p:txBody>
          <a:bodyPr wrap="square" rtlCol="0">
            <a:spAutoFit/>
          </a:bodyPr>
          <a:lstStyle/>
          <a:p>
            <a:pPr algn="ctr"/>
            <a:r>
              <a:rPr lang="it-IT" b="1" dirty="0" smtClean="0">
                <a:solidFill>
                  <a:srgbClr val="FF0000"/>
                </a:solidFill>
              </a:rPr>
              <a:t>DGC 1997</a:t>
            </a:r>
            <a:endParaRPr lang="it-IT" b="1" dirty="0">
              <a:solidFill>
                <a:srgbClr val="FF0000"/>
              </a:solidFill>
            </a:endParaRPr>
          </a:p>
        </p:txBody>
      </p:sp>
    </p:spTree>
    <p:extLst>
      <p:ext uri="{BB962C8B-B14F-4D97-AF65-F5344CB8AC3E}">
        <p14:creationId xmlns:p14="http://schemas.microsoft.com/office/powerpoint/2010/main" val="38339205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modello comunicativo-dottrinale</a:t>
            </a:r>
            <a:endParaRPr lang="it-IT" dirty="0"/>
          </a:p>
        </p:txBody>
      </p:sp>
      <p:sp>
        <p:nvSpPr>
          <p:cNvPr id="3" name="Segnaposto contenuto 2"/>
          <p:cNvSpPr>
            <a:spLocks noGrp="1"/>
          </p:cNvSpPr>
          <p:nvPr>
            <p:ph idx="1"/>
          </p:nvPr>
        </p:nvSpPr>
        <p:spPr/>
        <p:txBody>
          <a:bodyPr>
            <a:normAutofit/>
          </a:bodyPr>
          <a:lstStyle/>
          <a:p>
            <a:r>
              <a:rPr lang="it-IT" dirty="0" smtClean="0"/>
              <a:t>Scopo: assicurare la comunicazione della fede</a:t>
            </a:r>
          </a:p>
          <a:p>
            <a:pPr lvl="1"/>
            <a:r>
              <a:rPr lang="it-IT" dirty="0" smtClean="0"/>
              <a:t>Perché non comunicato (evangelizzazione)</a:t>
            </a:r>
          </a:p>
          <a:p>
            <a:pPr lvl="1"/>
            <a:r>
              <a:rPr lang="it-IT" dirty="0" smtClean="0"/>
              <a:t>Perché incompreso e non significativo</a:t>
            </a:r>
          </a:p>
          <a:p>
            <a:pPr lvl="1"/>
            <a:r>
              <a:rPr lang="it-IT" dirty="0" smtClean="0"/>
              <a:t>Perché criticato e dimenticato (nuova evangelizzazione)</a:t>
            </a:r>
          </a:p>
          <a:p>
            <a:r>
              <a:rPr lang="it-IT" dirty="0" smtClean="0"/>
              <a:t>Comunicazione o dottrina?</a:t>
            </a:r>
          </a:p>
          <a:p>
            <a:pPr lvl="1"/>
            <a:r>
              <a:rPr lang="it-IT" dirty="0" smtClean="0"/>
              <a:t>Messaggio</a:t>
            </a:r>
          </a:p>
          <a:p>
            <a:pPr lvl="1"/>
            <a:r>
              <a:rPr lang="it-IT" dirty="0" smtClean="0"/>
              <a:t>Dottrina </a:t>
            </a:r>
          </a:p>
          <a:p>
            <a:pPr lvl="1"/>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33</a:t>
            </a:fld>
            <a:endParaRPr lang="it-IT"/>
          </a:p>
        </p:txBody>
      </p:sp>
    </p:spTree>
    <p:extLst>
      <p:ext uri="{BB962C8B-B14F-4D97-AF65-F5344CB8AC3E}">
        <p14:creationId xmlns:p14="http://schemas.microsoft.com/office/powerpoint/2010/main" val="165403934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modello comunicativo-dottrinale</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t>Il modello si centra sulla organizzazione dell’azione derivata dalla pratica comunicativa</a:t>
            </a:r>
          </a:p>
          <a:p>
            <a:r>
              <a:rPr lang="it-IT" dirty="0" smtClean="0"/>
              <a:t> si trova in diversi filoni</a:t>
            </a:r>
          </a:p>
          <a:p>
            <a:pPr lvl="1"/>
            <a:r>
              <a:rPr lang="it-IT" dirty="0" smtClean="0"/>
              <a:t>Catechesi evangelizzatrice o kerygmatica (prevale il testo biblico con pratiche didattiche)</a:t>
            </a:r>
          </a:p>
          <a:p>
            <a:pPr lvl="1"/>
            <a:r>
              <a:rPr lang="it-IT" dirty="0" smtClean="0"/>
              <a:t>Catechesi per la riqualificazione del messaggio (prevale il compito di risignificazione del linguaggio religioso)</a:t>
            </a:r>
          </a:p>
          <a:p>
            <a:pPr lvl="1"/>
            <a:r>
              <a:rPr lang="it-IT" dirty="0" smtClean="0"/>
              <a:t>Il progetto catechistico italiano (prevale l’uso dei linguaggi della fede con molta attenzione ai destinatari)</a:t>
            </a:r>
          </a:p>
          <a:p>
            <a:pPr lvl="1"/>
            <a:r>
              <a:rPr lang="it-IT" dirty="0" smtClean="0"/>
              <a:t>Catechesi dottrinale o apologetica (prevale la fonte dottrinale con qualche attenzione didattica)</a:t>
            </a:r>
          </a:p>
          <a:p>
            <a:r>
              <a:rPr lang="it-IT" b="1" dirty="0" smtClean="0"/>
              <a:t>Il ruolo importante del Primo Annuncio</a:t>
            </a:r>
          </a:p>
          <a:p>
            <a:pPr lvl="1"/>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34</a:t>
            </a:fld>
            <a:endParaRPr lang="it-IT"/>
          </a:p>
        </p:txBody>
      </p:sp>
    </p:spTree>
    <p:extLst>
      <p:ext uri="{BB962C8B-B14F-4D97-AF65-F5344CB8AC3E}">
        <p14:creationId xmlns:p14="http://schemas.microsoft.com/office/powerpoint/2010/main" val="340664267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modello comunicativo-dottrinale</a:t>
            </a:r>
            <a:endParaRPr lang="it-IT" dirty="0"/>
          </a:p>
        </p:txBody>
      </p:sp>
      <p:sp>
        <p:nvSpPr>
          <p:cNvPr id="3" name="Segnaposto contenuto 2"/>
          <p:cNvSpPr>
            <a:spLocks noGrp="1"/>
          </p:cNvSpPr>
          <p:nvPr>
            <p:ph idx="1"/>
          </p:nvPr>
        </p:nvSpPr>
        <p:spPr/>
        <p:txBody>
          <a:bodyPr>
            <a:normAutofit/>
          </a:bodyPr>
          <a:lstStyle/>
          <a:p>
            <a:r>
              <a:rPr lang="it-IT" dirty="0" smtClean="0"/>
              <a:t>Forme:</a:t>
            </a:r>
          </a:p>
          <a:p>
            <a:pPr lvl="1"/>
            <a:r>
              <a:rPr lang="it-IT" dirty="0" smtClean="0"/>
              <a:t>Lezionario</a:t>
            </a:r>
          </a:p>
          <a:p>
            <a:pPr lvl="1"/>
            <a:r>
              <a:rPr lang="it-IT" dirty="0" smtClean="0"/>
              <a:t>Lectio divina</a:t>
            </a:r>
          </a:p>
          <a:p>
            <a:pPr lvl="1"/>
            <a:r>
              <a:rPr lang="it-IT" dirty="0" smtClean="0"/>
              <a:t>Catechismi italiani (narrazione biblica per </a:t>
            </a:r>
            <a:r>
              <a:rPr lang="it-IT" dirty="0" err="1" smtClean="0"/>
              <a:t>riesprimere</a:t>
            </a:r>
            <a:r>
              <a:rPr lang="it-IT" dirty="0" smtClean="0"/>
              <a:t> il messaggio)</a:t>
            </a:r>
          </a:p>
          <a:p>
            <a:pPr lvl="1"/>
            <a:r>
              <a:rPr lang="it-IT" dirty="0" smtClean="0"/>
              <a:t>Catechismo della </a:t>
            </a:r>
            <a:r>
              <a:rPr lang="it-IT" dirty="0"/>
              <a:t>C</a:t>
            </a:r>
            <a:r>
              <a:rPr lang="it-IT" dirty="0" smtClean="0"/>
              <a:t>hiesa Cattolica </a:t>
            </a:r>
            <a:r>
              <a:rPr lang="it-IT" dirty="0" smtClean="0"/>
              <a:t>1992 (dottrinale</a:t>
            </a:r>
            <a:r>
              <a:rPr lang="it-IT" dirty="0" smtClean="0"/>
              <a:t>)</a:t>
            </a:r>
          </a:p>
          <a:p>
            <a:pPr lvl="1"/>
            <a:r>
              <a:rPr lang="it-IT" dirty="0" smtClean="0"/>
              <a:t>Catechismi o libri di divulgazione teologica (interpretazione culturale)</a:t>
            </a:r>
          </a:p>
          <a:p>
            <a:pPr lvl="1"/>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35</a:t>
            </a:fld>
            <a:endParaRPr lang="it-IT"/>
          </a:p>
        </p:txBody>
      </p:sp>
    </p:spTree>
    <p:extLst>
      <p:ext uri="{BB962C8B-B14F-4D97-AF65-F5344CB8AC3E}">
        <p14:creationId xmlns:p14="http://schemas.microsoft.com/office/powerpoint/2010/main" val="32526937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modello comunicativo-dottrinale</a:t>
            </a:r>
            <a:endParaRPr lang="it-IT" dirty="0"/>
          </a:p>
        </p:txBody>
      </p:sp>
      <p:sp>
        <p:nvSpPr>
          <p:cNvPr id="3" name="Segnaposto contenuto 2"/>
          <p:cNvSpPr>
            <a:spLocks noGrp="1"/>
          </p:cNvSpPr>
          <p:nvPr>
            <p:ph idx="1"/>
          </p:nvPr>
        </p:nvSpPr>
        <p:spPr/>
        <p:txBody>
          <a:bodyPr>
            <a:normAutofit fontScale="92500" lnSpcReduction="10000"/>
          </a:bodyPr>
          <a:lstStyle/>
          <a:p>
            <a:pPr marL="57150" indent="0">
              <a:buNone/>
            </a:pPr>
            <a:r>
              <a:rPr lang="it-IT" sz="3600" dirty="0" smtClean="0"/>
              <a:t>Il </a:t>
            </a:r>
            <a:r>
              <a:rPr lang="it-IT" sz="3600" dirty="0"/>
              <a:t>progetto catechistico italiano (prevale l’uso dei linguaggi della fede con molta attenzione ai destinatari</a:t>
            </a:r>
            <a:r>
              <a:rPr lang="it-IT" sz="3600" dirty="0" smtClean="0"/>
              <a:t>)</a:t>
            </a:r>
          </a:p>
          <a:p>
            <a:pPr marL="1028700" lvl="1" indent="-571500"/>
            <a:r>
              <a:rPr lang="it-IT" sz="3200" dirty="0" smtClean="0"/>
              <a:t>prima versione (1973-1985)</a:t>
            </a:r>
          </a:p>
          <a:p>
            <a:pPr marL="1028700" lvl="1" indent="-571500"/>
            <a:r>
              <a:rPr lang="it-IT" sz="3200" dirty="0" smtClean="0"/>
              <a:t>Itinerario per la vita cristiana (1984)</a:t>
            </a:r>
          </a:p>
          <a:p>
            <a:pPr marL="1028700" lvl="1" indent="-571500"/>
            <a:r>
              <a:rPr lang="it-IT" sz="3200" dirty="0" smtClean="0"/>
              <a:t>Seconda versione (</a:t>
            </a:r>
            <a:r>
              <a:rPr lang="it-IT" sz="3200" dirty="0" smtClean="0"/>
              <a:t>1991-1997)</a:t>
            </a:r>
            <a:endParaRPr lang="it-IT" sz="3200" dirty="0" smtClean="0"/>
          </a:p>
          <a:p>
            <a:pPr marL="1028700" lvl="1" indent="-571500"/>
            <a:r>
              <a:rPr lang="it-IT" sz="3200" dirty="0" smtClean="0"/>
              <a:t>Le </a:t>
            </a:r>
            <a:r>
              <a:rPr lang="it-IT" sz="3200" i="1" dirty="0" smtClean="0"/>
              <a:t>Note </a:t>
            </a:r>
            <a:r>
              <a:rPr lang="it-IT" sz="3200" dirty="0" smtClean="0"/>
              <a:t>per i catechismi</a:t>
            </a:r>
          </a:p>
          <a:p>
            <a:pPr marL="1028700" lvl="1" indent="-571500"/>
            <a:r>
              <a:rPr lang="it-IT" sz="3200" dirty="0" smtClean="0"/>
              <a:t>I commenti</a:t>
            </a:r>
          </a:p>
          <a:p>
            <a:pPr marL="1028700" lvl="1" indent="-571500"/>
            <a:r>
              <a:rPr lang="it-IT" sz="3200" dirty="0" smtClean="0"/>
              <a:t>I sussidi didattici </a:t>
            </a:r>
            <a:endParaRPr lang="it-IT" sz="3200" dirty="0"/>
          </a:p>
          <a:p>
            <a:pPr marL="114300" indent="0">
              <a:buNone/>
            </a:pPr>
            <a:endParaRPr lang="it-IT" sz="3600" dirty="0" smtClean="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36</a:t>
            </a:fld>
            <a:endParaRPr lang="it-IT"/>
          </a:p>
        </p:txBody>
      </p:sp>
    </p:spTree>
    <p:extLst>
      <p:ext uri="{BB962C8B-B14F-4D97-AF65-F5344CB8AC3E}">
        <p14:creationId xmlns:p14="http://schemas.microsoft.com/office/powerpoint/2010/main" val="291641345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modello comunicativo-dottrinale</a:t>
            </a:r>
            <a:endParaRPr lang="it-IT" dirty="0"/>
          </a:p>
        </p:txBody>
      </p:sp>
      <p:sp>
        <p:nvSpPr>
          <p:cNvPr id="3" name="Segnaposto contenuto 2"/>
          <p:cNvSpPr>
            <a:spLocks noGrp="1"/>
          </p:cNvSpPr>
          <p:nvPr>
            <p:ph idx="1"/>
          </p:nvPr>
        </p:nvSpPr>
        <p:spPr/>
        <p:txBody>
          <a:bodyPr>
            <a:normAutofit/>
          </a:bodyPr>
          <a:lstStyle/>
          <a:p>
            <a:pPr marL="57150" indent="0">
              <a:buNone/>
            </a:pPr>
            <a:r>
              <a:rPr lang="it-IT" sz="3600" dirty="0" smtClean="0"/>
              <a:t>Aspetti didattici (differenti)</a:t>
            </a:r>
          </a:p>
          <a:p>
            <a:pPr lvl="1"/>
            <a:r>
              <a:rPr lang="it-IT" dirty="0" smtClean="0"/>
              <a:t>Annuncio</a:t>
            </a:r>
          </a:p>
          <a:p>
            <a:pPr lvl="1"/>
            <a:r>
              <a:rPr lang="it-IT" dirty="0" smtClean="0"/>
              <a:t>Predicazione</a:t>
            </a:r>
          </a:p>
          <a:p>
            <a:pPr lvl="1"/>
            <a:r>
              <a:rPr lang="it-IT" dirty="0" smtClean="0"/>
              <a:t>Lezione</a:t>
            </a:r>
          </a:p>
          <a:p>
            <a:pPr lvl="1"/>
            <a:r>
              <a:rPr lang="it-IT" dirty="0" smtClean="0"/>
              <a:t>Risonanza</a:t>
            </a:r>
          </a:p>
          <a:p>
            <a:pPr lvl="1"/>
            <a:r>
              <a:rPr lang="it-IT" dirty="0" smtClean="0"/>
              <a:t>Discussione-ricerca</a:t>
            </a:r>
            <a:endParaRPr lang="it-IT" dirty="0"/>
          </a:p>
          <a:p>
            <a:pPr marL="114300" indent="0">
              <a:buNone/>
            </a:pPr>
            <a:endParaRPr lang="it-IT" sz="3600" dirty="0" smtClean="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37</a:t>
            </a:fld>
            <a:endParaRPr lang="it-IT"/>
          </a:p>
        </p:txBody>
      </p:sp>
    </p:spTree>
    <p:extLst>
      <p:ext uri="{BB962C8B-B14F-4D97-AF65-F5344CB8AC3E}">
        <p14:creationId xmlns:p14="http://schemas.microsoft.com/office/powerpoint/2010/main" val="5863863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modello comunicativo-dottrinale</a:t>
            </a:r>
            <a:endParaRPr lang="it-IT" dirty="0"/>
          </a:p>
        </p:txBody>
      </p:sp>
      <p:sp>
        <p:nvSpPr>
          <p:cNvPr id="3" name="Segnaposto contenuto 2"/>
          <p:cNvSpPr>
            <a:spLocks noGrp="1"/>
          </p:cNvSpPr>
          <p:nvPr>
            <p:ph idx="1"/>
          </p:nvPr>
        </p:nvSpPr>
        <p:spPr/>
        <p:txBody>
          <a:bodyPr>
            <a:normAutofit/>
          </a:bodyPr>
          <a:lstStyle/>
          <a:p>
            <a:pPr marL="57150" indent="0">
              <a:buNone/>
            </a:pPr>
            <a:r>
              <a:rPr lang="it-IT" sz="3600" dirty="0" smtClean="0"/>
              <a:t>Problemi fondamentali</a:t>
            </a:r>
          </a:p>
          <a:p>
            <a:pPr marL="685800" indent="-571500"/>
            <a:r>
              <a:rPr lang="it-IT" sz="3600" dirty="0" smtClean="0"/>
              <a:t>La difficoltà delle narrazioni cristiane</a:t>
            </a:r>
          </a:p>
          <a:p>
            <a:pPr marL="1085850" lvl="1" indent="-571500"/>
            <a:r>
              <a:rPr lang="it-IT" sz="3200" dirty="0" smtClean="0"/>
              <a:t>Redentiva, messianica, Spirituale, spirituale-psichica, secolare o a-religiosa</a:t>
            </a:r>
          </a:p>
          <a:p>
            <a:pPr marL="1085850" lvl="1" indent="-571500"/>
            <a:r>
              <a:rPr lang="it-IT" sz="3200" dirty="0" smtClean="0"/>
              <a:t>Narrazione o biografia?</a:t>
            </a:r>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38</a:t>
            </a:fld>
            <a:endParaRPr lang="it-IT"/>
          </a:p>
        </p:txBody>
      </p:sp>
    </p:spTree>
    <p:extLst>
      <p:ext uri="{BB962C8B-B14F-4D97-AF65-F5344CB8AC3E}">
        <p14:creationId xmlns:p14="http://schemas.microsoft.com/office/powerpoint/2010/main" val="156066426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4. Il modello iniziatico-catecumenale</a:t>
            </a:r>
            <a:br>
              <a:rPr lang="it-IT" dirty="0" smtClean="0"/>
            </a:br>
            <a:endParaRPr lang="it-IT" dirty="0"/>
          </a:p>
        </p:txBody>
      </p:sp>
      <p:sp>
        <p:nvSpPr>
          <p:cNvPr id="3" name="Segnaposto contenuto 2"/>
          <p:cNvSpPr>
            <a:spLocks noGrp="1"/>
          </p:cNvSpPr>
          <p:nvPr>
            <p:ph type="body" idx="1"/>
          </p:nvPr>
        </p:nvSpPr>
        <p:spPr/>
        <p:txBody>
          <a:bodyPr>
            <a:normAutofit/>
          </a:bodyPr>
          <a:lstStyle/>
          <a:p>
            <a:r>
              <a:rPr lang="it-IT" dirty="0"/>
              <a:t>Analisi e diagnosi delle prassi ecclesiali in ordine </a:t>
            </a:r>
            <a:r>
              <a:rPr lang="it-IT" dirty="0" smtClean="0"/>
              <a:t/>
            </a:r>
            <a:br>
              <a:rPr lang="it-IT" dirty="0" smtClean="0"/>
            </a:br>
            <a:r>
              <a:rPr lang="it-IT" dirty="0" smtClean="0"/>
              <a:t>alla catechesi</a:t>
            </a:r>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2"/>
          </p:nvPr>
        </p:nvSpPr>
        <p:spPr/>
        <p:txBody>
          <a:bodyPr/>
          <a:lstStyle/>
          <a:p>
            <a:pPr>
              <a:defRPr/>
            </a:pPr>
            <a:fld id="{25BC34F4-02C1-410C-953D-B77F6D94B61F}" type="slidenum">
              <a:rPr lang="it-IT" smtClean="0"/>
              <a:pPr>
                <a:defRPr/>
              </a:pPr>
              <a:t>39</a:t>
            </a:fld>
            <a:endParaRPr lang="it-IT"/>
          </a:p>
        </p:txBody>
      </p:sp>
    </p:spTree>
    <p:extLst>
      <p:ext uri="{BB962C8B-B14F-4D97-AF65-F5344CB8AC3E}">
        <p14:creationId xmlns:p14="http://schemas.microsoft.com/office/powerpoint/2010/main" val="22636342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Prassi catechetiche </a:t>
            </a:r>
            <a:r>
              <a:rPr lang="it-IT" dirty="0" smtClean="0"/>
              <a:t>ecclesiali</a:t>
            </a:r>
            <a:endParaRPr lang="it-IT" dirty="0"/>
          </a:p>
        </p:txBody>
      </p:sp>
      <p:sp>
        <p:nvSpPr>
          <p:cNvPr id="3" name="Segnaposto contenuto 2"/>
          <p:cNvSpPr>
            <a:spLocks noGrp="1"/>
          </p:cNvSpPr>
          <p:nvPr>
            <p:ph idx="1"/>
          </p:nvPr>
        </p:nvSpPr>
        <p:spPr/>
        <p:txBody>
          <a:bodyPr>
            <a:normAutofit/>
          </a:bodyPr>
          <a:lstStyle/>
          <a:p>
            <a:r>
              <a:rPr lang="it-IT" dirty="0" smtClean="0"/>
              <a:t>Una modellizzazione delle prassi (catechetiche) ecclesiali implica una descrizione di alcuni elementi</a:t>
            </a:r>
          </a:p>
          <a:p>
            <a:pPr lvl="1"/>
            <a:r>
              <a:rPr lang="it-IT" dirty="0" smtClean="0"/>
              <a:t>La lettura del bisogno formativo</a:t>
            </a:r>
          </a:p>
          <a:p>
            <a:pPr lvl="1"/>
            <a:r>
              <a:rPr lang="it-IT" dirty="0"/>
              <a:t>Le finalità dichiarate (o ricostruite</a:t>
            </a:r>
            <a:r>
              <a:rPr lang="it-IT" dirty="0" smtClean="0"/>
              <a:t>)</a:t>
            </a:r>
          </a:p>
          <a:p>
            <a:pPr lvl="1"/>
            <a:r>
              <a:rPr lang="it-IT" dirty="0" smtClean="0"/>
              <a:t>I passaggi individuati</a:t>
            </a:r>
            <a:endParaRPr lang="it-IT" dirty="0"/>
          </a:p>
          <a:p>
            <a:pPr lvl="1"/>
            <a:r>
              <a:rPr lang="it-IT" dirty="0" smtClean="0"/>
              <a:t>Le scelte organizzative</a:t>
            </a:r>
          </a:p>
          <a:p>
            <a:pPr lvl="1"/>
            <a:r>
              <a:rPr lang="it-IT" dirty="0" smtClean="0"/>
              <a:t>Il modello pedagogico </a:t>
            </a:r>
            <a:r>
              <a:rPr lang="it-IT" dirty="0"/>
              <a:t>(di apprendimento)</a:t>
            </a:r>
          </a:p>
          <a:p>
            <a:pPr lvl="1"/>
            <a:endParaRPr lang="it-IT" dirty="0" smtClean="0"/>
          </a:p>
          <a:p>
            <a:pPr lvl="1"/>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4</a:t>
            </a:fld>
            <a:endParaRPr lang="it-IT"/>
          </a:p>
        </p:txBody>
      </p:sp>
    </p:spTree>
    <p:extLst>
      <p:ext uri="{BB962C8B-B14F-4D97-AF65-F5344CB8AC3E}">
        <p14:creationId xmlns:p14="http://schemas.microsoft.com/office/powerpoint/2010/main" val="426578132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Prassi catechetiche </a:t>
            </a:r>
            <a:r>
              <a:rPr lang="it-IT" dirty="0" smtClean="0"/>
              <a:t>ecclesiali</a:t>
            </a:r>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40</a:t>
            </a:fld>
            <a:endParaRPr lang="it-IT"/>
          </a:p>
        </p:txBody>
      </p:sp>
      <p:pic>
        <p:nvPicPr>
          <p:cNvPr id="6" name="Immagine 5"/>
          <p:cNvPicPr>
            <a:picLocks noChangeAspect="1"/>
          </p:cNvPicPr>
          <p:nvPr/>
        </p:nvPicPr>
        <p:blipFill>
          <a:blip r:embed="rId2"/>
          <a:stretch>
            <a:fillRect/>
          </a:stretch>
        </p:blipFill>
        <p:spPr>
          <a:xfrm>
            <a:off x="4223792" y="1482725"/>
            <a:ext cx="4762500" cy="4762500"/>
          </a:xfrm>
          <a:prstGeom prst="rect">
            <a:avLst/>
          </a:prstGeom>
        </p:spPr>
      </p:pic>
      <p:sp>
        <p:nvSpPr>
          <p:cNvPr id="3" name="CasellaDiTesto 2"/>
          <p:cNvSpPr txBox="1"/>
          <p:nvPr/>
        </p:nvSpPr>
        <p:spPr>
          <a:xfrm>
            <a:off x="5279843" y="434152"/>
            <a:ext cx="3312368" cy="923330"/>
          </a:xfrm>
          <a:prstGeom prst="rect">
            <a:avLst/>
          </a:prstGeom>
          <a:solidFill>
            <a:schemeClr val="bg1">
              <a:lumMod val="95000"/>
            </a:schemeClr>
          </a:solidFill>
        </p:spPr>
        <p:txBody>
          <a:bodyPr wrap="square" rtlCol="0">
            <a:spAutoFit/>
          </a:bodyPr>
          <a:lstStyle/>
          <a:p>
            <a:r>
              <a:rPr lang="it-IT" b="1" dirty="0" smtClean="0">
                <a:solidFill>
                  <a:srgbClr val="FF0000"/>
                </a:solidFill>
              </a:rPr>
              <a:t>La catechesi per la risposta, la integrazione e formazione della vita cristiana</a:t>
            </a:r>
            <a:endParaRPr lang="it-IT" b="1" dirty="0">
              <a:solidFill>
                <a:srgbClr val="FF0000"/>
              </a:solidFill>
            </a:endParaRPr>
          </a:p>
        </p:txBody>
      </p:sp>
      <p:sp>
        <p:nvSpPr>
          <p:cNvPr id="8" name="CasellaDiTesto 7"/>
          <p:cNvSpPr txBox="1"/>
          <p:nvPr/>
        </p:nvSpPr>
        <p:spPr>
          <a:xfrm>
            <a:off x="8752615" y="2420888"/>
            <a:ext cx="3312368" cy="830997"/>
          </a:xfrm>
          <a:prstGeom prst="rect">
            <a:avLst/>
          </a:prstGeom>
          <a:solidFill>
            <a:schemeClr val="bg2">
              <a:lumMod val="20000"/>
              <a:lumOff val="80000"/>
            </a:schemeClr>
          </a:solidFill>
        </p:spPr>
        <p:txBody>
          <a:bodyPr wrap="square" rtlCol="0">
            <a:spAutoFit/>
          </a:bodyPr>
          <a:lstStyle/>
          <a:p>
            <a:r>
              <a:rPr lang="it-IT" sz="2400" b="1" dirty="0" smtClean="0">
                <a:solidFill>
                  <a:srgbClr val="FF0000"/>
                </a:solidFill>
              </a:rPr>
              <a:t>La catechesi catecumenale</a:t>
            </a:r>
            <a:endParaRPr lang="it-IT" sz="2400" b="1" dirty="0">
              <a:solidFill>
                <a:srgbClr val="FF0000"/>
              </a:solidFill>
            </a:endParaRPr>
          </a:p>
        </p:txBody>
      </p:sp>
      <p:sp>
        <p:nvSpPr>
          <p:cNvPr id="9" name="CasellaDiTesto 8"/>
          <p:cNvSpPr txBox="1"/>
          <p:nvPr/>
        </p:nvSpPr>
        <p:spPr>
          <a:xfrm>
            <a:off x="1967475" y="2420888"/>
            <a:ext cx="3312368" cy="707886"/>
          </a:xfrm>
          <a:prstGeom prst="rect">
            <a:avLst/>
          </a:prstGeom>
          <a:solidFill>
            <a:schemeClr val="bg2">
              <a:lumMod val="20000"/>
              <a:lumOff val="80000"/>
            </a:schemeClr>
          </a:solidFill>
        </p:spPr>
        <p:txBody>
          <a:bodyPr wrap="square" rtlCol="0">
            <a:spAutoFit/>
          </a:bodyPr>
          <a:lstStyle/>
          <a:p>
            <a:r>
              <a:rPr lang="it-IT" sz="2000" b="1" dirty="0" smtClean="0">
                <a:solidFill>
                  <a:srgbClr val="FF0000"/>
                </a:solidFill>
              </a:rPr>
              <a:t>La catechesi per la comunicazione della fede</a:t>
            </a:r>
            <a:endParaRPr lang="it-IT" sz="2000" b="1" dirty="0">
              <a:solidFill>
                <a:srgbClr val="FF0000"/>
              </a:solidFill>
            </a:endParaRPr>
          </a:p>
        </p:txBody>
      </p:sp>
      <p:sp>
        <p:nvSpPr>
          <p:cNvPr id="10" name="CasellaDiTesto 9"/>
          <p:cNvSpPr txBox="1"/>
          <p:nvPr/>
        </p:nvSpPr>
        <p:spPr>
          <a:xfrm>
            <a:off x="8879632" y="3646646"/>
            <a:ext cx="3312368" cy="1477328"/>
          </a:xfrm>
          <a:prstGeom prst="rect">
            <a:avLst/>
          </a:prstGeom>
          <a:solidFill>
            <a:schemeClr val="bg2">
              <a:lumMod val="20000"/>
              <a:lumOff val="80000"/>
            </a:schemeClr>
          </a:solidFill>
        </p:spPr>
        <p:txBody>
          <a:bodyPr wrap="square" rtlCol="0">
            <a:spAutoFit/>
          </a:bodyPr>
          <a:lstStyle/>
          <a:p>
            <a:r>
              <a:rPr lang="it-IT" b="1" dirty="0" smtClean="0">
                <a:solidFill>
                  <a:srgbClr val="FF0000"/>
                </a:solidFill>
              </a:rPr>
              <a:t>La catechesi per la apologia della fede</a:t>
            </a:r>
          </a:p>
          <a:p>
            <a:r>
              <a:rPr lang="it-IT" b="1" dirty="0" smtClean="0">
                <a:solidFill>
                  <a:srgbClr val="FF0000"/>
                </a:solidFill>
              </a:rPr>
              <a:t>CCC</a:t>
            </a:r>
          </a:p>
          <a:p>
            <a:r>
              <a:rPr lang="it-IT" b="1" dirty="0" smtClean="0">
                <a:solidFill>
                  <a:srgbClr val="FF0000"/>
                </a:solidFill>
              </a:rPr>
              <a:t>Direttorio generale per la catechesi 1997</a:t>
            </a:r>
            <a:endParaRPr lang="it-IT" b="1" dirty="0">
              <a:solidFill>
                <a:srgbClr val="FF0000"/>
              </a:solidFill>
            </a:endParaRPr>
          </a:p>
        </p:txBody>
      </p:sp>
      <p:sp>
        <p:nvSpPr>
          <p:cNvPr id="11" name="CasellaDiTesto 10"/>
          <p:cNvSpPr txBox="1"/>
          <p:nvPr/>
        </p:nvSpPr>
        <p:spPr>
          <a:xfrm>
            <a:off x="1967475" y="4045235"/>
            <a:ext cx="3312368" cy="1477328"/>
          </a:xfrm>
          <a:prstGeom prst="rect">
            <a:avLst/>
          </a:prstGeom>
          <a:solidFill>
            <a:schemeClr val="bg2">
              <a:lumMod val="20000"/>
              <a:lumOff val="80000"/>
            </a:schemeClr>
          </a:solidFill>
        </p:spPr>
        <p:txBody>
          <a:bodyPr wrap="square" rtlCol="0">
            <a:spAutoFit/>
          </a:bodyPr>
          <a:lstStyle/>
          <a:p>
            <a:r>
              <a:rPr lang="it-IT" b="1" dirty="0" smtClean="0">
                <a:solidFill>
                  <a:srgbClr val="FF0000"/>
                </a:solidFill>
              </a:rPr>
              <a:t>La catechesi evangelizzatrice</a:t>
            </a:r>
          </a:p>
          <a:p>
            <a:r>
              <a:rPr lang="it-IT" b="1" dirty="0" smtClean="0">
                <a:solidFill>
                  <a:srgbClr val="FF0000"/>
                </a:solidFill>
              </a:rPr>
              <a:t>Il documento base italiano</a:t>
            </a:r>
          </a:p>
          <a:p>
            <a:r>
              <a:rPr lang="it-IT" b="1" dirty="0" smtClean="0">
                <a:solidFill>
                  <a:srgbClr val="FF0000"/>
                </a:solidFill>
              </a:rPr>
              <a:t>Il direttorio catechistico generale 1971</a:t>
            </a:r>
            <a:endParaRPr lang="it-IT" b="1" dirty="0">
              <a:solidFill>
                <a:srgbClr val="FF0000"/>
              </a:solidFill>
            </a:endParaRPr>
          </a:p>
        </p:txBody>
      </p:sp>
      <p:sp>
        <p:nvSpPr>
          <p:cNvPr id="12" name="CasellaDiTesto 11"/>
          <p:cNvSpPr txBox="1"/>
          <p:nvPr/>
        </p:nvSpPr>
        <p:spPr>
          <a:xfrm>
            <a:off x="5440247" y="5288985"/>
            <a:ext cx="3312368" cy="830997"/>
          </a:xfrm>
          <a:prstGeom prst="rect">
            <a:avLst/>
          </a:prstGeom>
          <a:solidFill>
            <a:schemeClr val="bg2">
              <a:lumMod val="20000"/>
              <a:lumOff val="80000"/>
            </a:schemeClr>
          </a:solidFill>
          <a:ln>
            <a:solidFill>
              <a:schemeClr val="accent1"/>
            </a:solidFill>
          </a:ln>
        </p:spPr>
        <p:txBody>
          <a:bodyPr wrap="square" rtlCol="0">
            <a:spAutoFit/>
          </a:bodyPr>
          <a:lstStyle/>
          <a:p>
            <a:pPr algn="ctr"/>
            <a:r>
              <a:rPr lang="it-IT" sz="2400" b="1" dirty="0" smtClean="0">
                <a:solidFill>
                  <a:srgbClr val="FF0000"/>
                </a:solidFill>
              </a:rPr>
              <a:t>I rinnovamenti catechistici </a:t>
            </a:r>
            <a:endParaRPr lang="it-IT" sz="2400" b="1" dirty="0">
              <a:solidFill>
                <a:srgbClr val="FF0000"/>
              </a:solidFill>
            </a:endParaRPr>
          </a:p>
        </p:txBody>
      </p:sp>
      <p:sp>
        <p:nvSpPr>
          <p:cNvPr id="13" name="CasellaDiTesto 12"/>
          <p:cNvSpPr txBox="1"/>
          <p:nvPr/>
        </p:nvSpPr>
        <p:spPr>
          <a:xfrm>
            <a:off x="6240016" y="3646646"/>
            <a:ext cx="864096" cy="646331"/>
          </a:xfrm>
          <a:prstGeom prst="rect">
            <a:avLst/>
          </a:prstGeom>
          <a:solidFill>
            <a:schemeClr val="bg2">
              <a:lumMod val="20000"/>
              <a:lumOff val="80000"/>
            </a:schemeClr>
          </a:solidFill>
        </p:spPr>
        <p:txBody>
          <a:bodyPr wrap="square" rtlCol="0">
            <a:spAutoFit/>
          </a:bodyPr>
          <a:lstStyle/>
          <a:p>
            <a:pPr algn="ctr"/>
            <a:r>
              <a:rPr lang="it-IT" b="1" dirty="0" smtClean="0">
                <a:solidFill>
                  <a:srgbClr val="FF0000"/>
                </a:solidFill>
              </a:rPr>
              <a:t>DGC 1997</a:t>
            </a:r>
            <a:endParaRPr lang="it-IT" b="1" dirty="0">
              <a:solidFill>
                <a:srgbClr val="FF0000"/>
              </a:solidFill>
            </a:endParaRPr>
          </a:p>
        </p:txBody>
      </p:sp>
    </p:spTree>
    <p:extLst>
      <p:ext uri="{BB962C8B-B14F-4D97-AF65-F5344CB8AC3E}">
        <p14:creationId xmlns:p14="http://schemas.microsoft.com/office/powerpoint/2010/main" val="278588476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4. Il modello iniziatico-catecumenale</a:t>
            </a:r>
            <a:endParaRPr lang="it-IT" dirty="0"/>
          </a:p>
        </p:txBody>
      </p:sp>
      <p:sp>
        <p:nvSpPr>
          <p:cNvPr id="3" name="Segnaposto contenuto 2"/>
          <p:cNvSpPr>
            <a:spLocks noGrp="1"/>
          </p:cNvSpPr>
          <p:nvPr>
            <p:ph idx="1"/>
          </p:nvPr>
        </p:nvSpPr>
        <p:spPr/>
        <p:txBody>
          <a:bodyPr>
            <a:normAutofit/>
          </a:bodyPr>
          <a:lstStyle/>
          <a:p>
            <a:r>
              <a:rPr lang="it-IT" dirty="0" smtClean="0"/>
              <a:t>Scopo: attivare la famiglia per la trasmissione della fede; rendere «iniziatica» (integrata) la catechesi</a:t>
            </a:r>
          </a:p>
          <a:p>
            <a:pPr lvl="1"/>
            <a:r>
              <a:rPr lang="it-IT" dirty="0" smtClean="0"/>
              <a:t>Rito per la iniziazione cristiana degli adulti 1972</a:t>
            </a:r>
          </a:p>
          <a:p>
            <a:pPr lvl="1"/>
            <a:r>
              <a:rPr lang="it-IT" dirty="0" smtClean="0"/>
              <a:t>Lettera di riconsegna 1988 n. 7</a:t>
            </a:r>
          </a:p>
          <a:p>
            <a:pPr lvl="1"/>
            <a:r>
              <a:rPr lang="it-IT" dirty="0" smtClean="0"/>
              <a:t>Direttorio Generale per la catechesi </a:t>
            </a:r>
            <a:r>
              <a:rPr lang="it-IT" dirty="0" err="1" smtClean="0"/>
              <a:t>nn</a:t>
            </a:r>
            <a:r>
              <a:rPr lang="it-IT" dirty="0" smtClean="0"/>
              <a:t>. 65-68</a:t>
            </a:r>
          </a:p>
          <a:p>
            <a:pPr lvl="1"/>
            <a:r>
              <a:rPr lang="it-IT" dirty="0" smtClean="0"/>
              <a:t>Le 3 Note per la Iniziazione cristiana (1997, 1999, 2003)</a:t>
            </a:r>
          </a:p>
          <a:p>
            <a:pPr lvl="1"/>
            <a:r>
              <a:rPr lang="it-IT" dirty="0" smtClean="0"/>
              <a:t>Incontriamo Gesù, 2014</a:t>
            </a:r>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41</a:t>
            </a:fld>
            <a:endParaRPr lang="it-IT"/>
          </a:p>
        </p:txBody>
      </p:sp>
    </p:spTree>
    <p:extLst>
      <p:ext uri="{BB962C8B-B14F-4D97-AF65-F5344CB8AC3E}">
        <p14:creationId xmlns:p14="http://schemas.microsoft.com/office/powerpoint/2010/main" val="399469177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4. Il modello iniziatico-catecumenale</a:t>
            </a:r>
            <a:endParaRPr lang="it-IT" dirty="0"/>
          </a:p>
        </p:txBody>
      </p:sp>
      <p:sp>
        <p:nvSpPr>
          <p:cNvPr id="3" name="Segnaposto contenuto 2"/>
          <p:cNvSpPr>
            <a:spLocks noGrp="1"/>
          </p:cNvSpPr>
          <p:nvPr>
            <p:ph idx="1"/>
          </p:nvPr>
        </p:nvSpPr>
        <p:spPr/>
        <p:txBody>
          <a:bodyPr>
            <a:normAutofit/>
          </a:bodyPr>
          <a:lstStyle/>
          <a:p>
            <a:r>
              <a:rPr lang="it-IT" dirty="0" smtClean="0"/>
              <a:t>Modello italiano (spagnolo)</a:t>
            </a:r>
          </a:p>
          <a:p>
            <a:pPr lvl="1"/>
            <a:r>
              <a:rPr lang="it-IT" dirty="0" smtClean="0"/>
              <a:t>Riordino dei sacramenti (battesimo, cresima ed eucaristia)</a:t>
            </a:r>
          </a:p>
          <a:p>
            <a:pPr lvl="1"/>
            <a:r>
              <a:rPr lang="it-IT" dirty="0" smtClean="0"/>
              <a:t>Coinvolgimento della famiglia</a:t>
            </a:r>
          </a:p>
          <a:p>
            <a:pPr lvl="1"/>
            <a:r>
              <a:rPr lang="it-IT" dirty="0" smtClean="0"/>
              <a:t>Costruzione delle alleanze educative</a:t>
            </a:r>
          </a:p>
          <a:p>
            <a:pPr lvl="1"/>
            <a:r>
              <a:rPr lang="it-IT" dirty="0" smtClean="0"/>
              <a:t>Pastorale integrata</a:t>
            </a:r>
          </a:p>
          <a:p>
            <a:pPr lvl="1"/>
            <a:r>
              <a:rPr lang="it-IT" dirty="0" smtClean="0"/>
              <a:t>Forte collegamento catechesi e liturgia</a:t>
            </a:r>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42</a:t>
            </a:fld>
            <a:endParaRPr lang="it-IT"/>
          </a:p>
        </p:txBody>
      </p:sp>
    </p:spTree>
    <p:extLst>
      <p:ext uri="{BB962C8B-B14F-4D97-AF65-F5344CB8AC3E}">
        <p14:creationId xmlns:p14="http://schemas.microsoft.com/office/powerpoint/2010/main" val="147844360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4. Il modello iniziatico-catecumenale</a:t>
            </a:r>
            <a:endParaRPr lang="it-IT" dirty="0"/>
          </a:p>
        </p:txBody>
      </p:sp>
      <p:sp>
        <p:nvSpPr>
          <p:cNvPr id="3" name="Segnaposto contenuto 2"/>
          <p:cNvSpPr>
            <a:spLocks noGrp="1"/>
          </p:cNvSpPr>
          <p:nvPr>
            <p:ph idx="1"/>
          </p:nvPr>
        </p:nvSpPr>
        <p:spPr/>
        <p:txBody>
          <a:bodyPr>
            <a:normAutofit/>
          </a:bodyPr>
          <a:lstStyle/>
          <a:p>
            <a:r>
              <a:rPr lang="it-IT" dirty="0" smtClean="0"/>
              <a:t>Modello francese</a:t>
            </a:r>
          </a:p>
          <a:p>
            <a:pPr lvl="1"/>
            <a:r>
              <a:rPr lang="it-IT" dirty="0" smtClean="0"/>
              <a:t>Trasformazione </a:t>
            </a:r>
            <a:r>
              <a:rPr lang="it-IT" i="1" dirty="0" smtClean="0"/>
              <a:t>iniziatica</a:t>
            </a:r>
            <a:r>
              <a:rPr lang="it-IT" dirty="0" smtClean="0"/>
              <a:t> (sperimentale) di tutta la pastorale</a:t>
            </a:r>
          </a:p>
          <a:p>
            <a:pPr lvl="1"/>
            <a:r>
              <a:rPr lang="it-IT" dirty="0" smtClean="0"/>
              <a:t>Preferenza della pastorale </a:t>
            </a:r>
            <a:r>
              <a:rPr lang="it-IT" i="1" dirty="0" smtClean="0"/>
              <a:t>generativa</a:t>
            </a:r>
            <a:endParaRPr lang="it-IT" dirty="0" smtClean="0"/>
          </a:p>
          <a:p>
            <a:pPr lvl="1"/>
            <a:r>
              <a:rPr lang="it-IT" dirty="0" smtClean="0"/>
              <a:t>Molteplici accessi in differenti età</a:t>
            </a:r>
          </a:p>
          <a:p>
            <a:pPr lvl="1"/>
            <a:r>
              <a:rPr lang="it-IT" dirty="0" smtClean="0"/>
              <a:t>Sviluppo dei passaggi spirituali</a:t>
            </a:r>
          </a:p>
          <a:p>
            <a:pPr lvl="1"/>
            <a:r>
              <a:rPr lang="it-IT" dirty="0" smtClean="0"/>
              <a:t>Comunità iniziatiche e intergenerazionali</a:t>
            </a:r>
          </a:p>
          <a:p>
            <a:pPr lvl="1"/>
            <a:r>
              <a:rPr lang="it-IT" dirty="0" smtClean="0"/>
              <a:t>Preferenza del linguaggio liturgico</a:t>
            </a:r>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43</a:t>
            </a:fld>
            <a:endParaRPr lang="it-IT"/>
          </a:p>
        </p:txBody>
      </p:sp>
    </p:spTree>
    <p:extLst>
      <p:ext uri="{BB962C8B-B14F-4D97-AF65-F5344CB8AC3E}">
        <p14:creationId xmlns:p14="http://schemas.microsoft.com/office/powerpoint/2010/main" val="321158842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4. Il modello iniziatico-catecumenale</a:t>
            </a:r>
            <a:endParaRPr lang="it-IT" dirty="0"/>
          </a:p>
        </p:txBody>
      </p:sp>
      <p:sp>
        <p:nvSpPr>
          <p:cNvPr id="3" name="Segnaposto contenuto 2"/>
          <p:cNvSpPr>
            <a:spLocks noGrp="1"/>
          </p:cNvSpPr>
          <p:nvPr>
            <p:ph idx="1"/>
          </p:nvPr>
        </p:nvSpPr>
        <p:spPr/>
        <p:txBody>
          <a:bodyPr>
            <a:normAutofit/>
          </a:bodyPr>
          <a:lstStyle/>
          <a:p>
            <a:r>
              <a:rPr lang="it-IT" dirty="0" smtClean="0"/>
              <a:t>Modello latinoamericano</a:t>
            </a:r>
          </a:p>
          <a:p>
            <a:pPr lvl="1"/>
            <a:r>
              <a:rPr lang="it-IT" dirty="0" smtClean="0"/>
              <a:t>Iniziazione alla </a:t>
            </a:r>
            <a:r>
              <a:rPr lang="it-IT" i="1" dirty="0" smtClean="0"/>
              <a:t>vita cristiana</a:t>
            </a:r>
            <a:endParaRPr lang="it-IT" dirty="0" smtClean="0"/>
          </a:p>
          <a:p>
            <a:pPr lvl="1"/>
            <a:r>
              <a:rPr lang="it-IT" dirty="0" smtClean="0"/>
              <a:t>Per essere discepoli-missionari</a:t>
            </a:r>
          </a:p>
          <a:p>
            <a:pPr lvl="1"/>
            <a:r>
              <a:rPr lang="it-IT" dirty="0" smtClean="0"/>
              <a:t>Preferenza della pastorale «massiva» (la grande missione continentale)</a:t>
            </a:r>
          </a:p>
          <a:p>
            <a:pPr lvl="1"/>
            <a:r>
              <a:rPr lang="it-IT" dirty="0" smtClean="0"/>
              <a:t>Importanza della narrazione biblica</a:t>
            </a:r>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44</a:t>
            </a:fld>
            <a:endParaRPr lang="it-IT"/>
          </a:p>
        </p:txBody>
      </p:sp>
    </p:spTree>
    <p:extLst>
      <p:ext uri="{BB962C8B-B14F-4D97-AF65-F5344CB8AC3E}">
        <p14:creationId xmlns:p14="http://schemas.microsoft.com/office/powerpoint/2010/main" val="231138716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4. Il modello iniziatico-catecumenale</a:t>
            </a:r>
            <a:endParaRPr lang="it-IT" dirty="0"/>
          </a:p>
        </p:txBody>
      </p:sp>
      <p:sp>
        <p:nvSpPr>
          <p:cNvPr id="3" name="Segnaposto contenuto 2"/>
          <p:cNvSpPr>
            <a:spLocks noGrp="1"/>
          </p:cNvSpPr>
          <p:nvPr>
            <p:ph idx="1"/>
          </p:nvPr>
        </p:nvSpPr>
        <p:spPr/>
        <p:txBody>
          <a:bodyPr>
            <a:normAutofit/>
          </a:bodyPr>
          <a:lstStyle/>
          <a:p>
            <a:r>
              <a:rPr lang="it-IT" dirty="0" smtClean="0"/>
              <a:t>Interrogativi</a:t>
            </a:r>
          </a:p>
          <a:p>
            <a:pPr lvl="1"/>
            <a:r>
              <a:rPr lang="it-IT" dirty="0" smtClean="0"/>
              <a:t>La questione della conversione profonda</a:t>
            </a:r>
          </a:p>
          <a:p>
            <a:pPr lvl="1"/>
            <a:r>
              <a:rPr lang="it-IT" dirty="0" smtClean="0"/>
              <a:t>L’importanza della età più adatta per la iniziazione</a:t>
            </a:r>
          </a:p>
          <a:p>
            <a:pPr lvl="1"/>
            <a:r>
              <a:rPr lang="it-IT" dirty="0" smtClean="0"/>
              <a:t>Chiarimento tra socializzazione, iniziazione e formazione</a:t>
            </a:r>
          </a:p>
          <a:p>
            <a:pPr lvl="1"/>
            <a:r>
              <a:rPr lang="it-IT" dirty="0" smtClean="0"/>
              <a:t>Il ruolo dei linguaggi antropologici (psicologia, antropologia, pedagogia, sociologia, comunicazione)</a:t>
            </a:r>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45</a:t>
            </a:fld>
            <a:endParaRPr lang="it-IT"/>
          </a:p>
        </p:txBody>
      </p:sp>
    </p:spTree>
    <p:extLst>
      <p:ext uri="{BB962C8B-B14F-4D97-AF65-F5344CB8AC3E}">
        <p14:creationId xmlns:p14="http://schemas.microsoft.com/office/powerpoint/2010/main" val="412273671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dirty="0"/>
              <a:t>5. Integrazione-educazione della fede (catechesi per la risposta di fede)</a:t>
            </a:r>
            <a:br>
              <a:rPr lang="it-IT" sz="3200" dirty="0"/>
            </a:br>
            <a:r>
              <a:rPr lang="it-IT" sz="3200" dirty="0"/>
              <a:t/>
            </a:r>
            <a:br>
              <a:rPr lang="it-IT" sz="3200" dirty="0"/>
            </a:br>
            <a:endParaRPr lang="it-IT" sz="3200" dirty="0"/>
          </a:p>
        </p:txBody>
      </p:sp>
      <p:sp>
        <p:nvSpPr>
          <p:cNvPr id="3" name="Segnaposto contenuto 2"/>
          <p:cNvSpPr>
            <a:spLocks noGrp="1"/>
          </p:cNvSpPr>
          <p:nvPr>
            <p:ph type="body" idx="1"/>
          </p:nvPr>
        </p:nvSpPr>
        <p:spPr/>
        <p:txBody>
          <a:bodyPr>
            <a:normAutofit/>
          </a:bodyPr>
          <a:lstStyle/>
          <a:p>
            <a:r>
              <a:rPr lang="it-IT" dirty="0"/>
              <a:t>Analisi e diagnosi delle prassi ecclesiali in ordine </a:t>
            </a:r>
            <a:r>
              <a:rPr lang="it-IT" dirty="0" smtClean="0"/>
              <a:t/>
            </a:r>
            <a:br>
              <a:rPr lang="it-IT" dirty="0" smtClean="0"/>
            </a:br>
            <a:r>
              <a:rPr lang="it-IT" dirty="0" smtClean="0"/>
              <a:t>alla catechesi</a:t>
            </a:r>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2"/>
          </p:nvPr>
        </p:nvSpPr>
        <p:spPr/>
        <p:txBody>
          <a:bodyPr/>
          <a:lstStyle/>
          <a:p>
            <a:pPr>
              <a:defRPr/>
            </a:pPr>
            <a:fld id="{25BC34F4-02C1-410C-953D-B77F6D94B61F}" type="slidenum">
              <a:rPr lang="it-IT" smtClean="0"/>
              <a:pPr>
                <a:defRPr/>
              </a:pPr>
              <a:t>46</a:t>
            </a:fld>
            <a:endParaRPr lang="it-IT"/>
          </a:p>
        </p:txBody>
      </p:sp>
    </p:spTree>
    <p:extLst>
      <p:ext uri="{BB962C8B-B14F-4D97-AF65-F5344CB8AC3E}">
        <p14:creationId xmlns:p14="http://schemas.microsoft.com/office/powerpoint/2010/main" val="290896906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Prassi catechetiche </a:t>
            </a:r>
            <a:r>
              <a:rPr lang="it-IT" dirty="0" smtClean="0"/>
              <a:t>ecclesiali</a:t>
            </a:r>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47</a:t>
            </a:fld>
            <a:endParaRPr lang="it-IT"/>
          </a:p>
        </p:txBody>
      </p:sp>
      <p:pic>
        <p:nvPicPr>
          <p:cNvPr id="6" name="Immagine 5"/>
          <p:cNvPicPr>
            <a:picLocks noChangeAspect="1"/>
          </p:cNvPicPr>
          <p:nvPr/>
        </p:nvPicPr>
        <p:blipFill>
          <a:blip r:embed="rId2"/>
          <a:stretch>
            <a:fillRect/>
          </a:stretch>
        </p:blipFill>
        <p:spPr>
          <a:xfrm>
            <a:off x="4223792" y="1482725"/>
            <a:ext cx="4762500" cy="4762500"/>
          </a:xfrm>
          <a:prstGeom prst="rect">
            <a:avLst/>
          </a:prstGeom>
        </p:spPr>
      </p:pic>
      <p:sp>
        <p:nvSpPr>
          <p:cNvPr id="3" name="CasellaDiTesto 2"/>
          <p:cNvSpPr txBox="1"/>
          <p:nvPr/>
        </p:nvSpPr>
        <p:spPr>
          <a:xfrm>
            <a:off x="5279843" y="434152"/>
            <a:ext cx="3312368" cy="923330"/>
          </a:xfrm>
          <a:prstGeom prst="rect">
            <a:avLst/>
          </a:prstGeom>
          <a:solidFill>
            <a:schemeClr val="bg1">
              <a:lumMod val="95000"/>
            </a:schemeClr>
          </a:solidFill>
        </p:spPr>
        <p:txBody>
          <a:bodyPr wrap="square" rtlCol="0">
            <a:spAutoFit/>
          </a:bodyPr>
          <a:lstStyle/>
          <a:p>
            <a:r>
              <a:rPr lang="it-IT" b="1" dirty="0" smtClean="0">
                <a:solidFill>
                  <a:srgbClr val="FF0000"/>
                </a:solidFill>
              </a:rPr>
              <a:t>La catechesi per la risposta, la integrazione e formazione della vita cristiana</a:t>
            </a:r>
            <a:endParaRPr lang="it-IT" b="1" dirty="0">
              <a:solidFill>
                <a:srgbClr val="FF0000"/>
              </a:solidFill>
            </a:endParaRPr>
          </a:p>
        </p:txBody>
      </p:sp>
      <p:sp>
        <p:nvSpPr>
          <p:cNvPr id="8" name="CasellaDiTesto 7"/>
          <p:cNvSpPr txBox="1"/>
          <p:nvPr/>
        </p:nvSpPr>
        <p:spPr>
          <a:xfrm>
            <a:off x="8752615" y="2420888"/>
            <a:ext cx="3312368" cy="830997"/>
          </a:xfrm>
          <a:prstGeom prst="rect">
            <a:avLst/>
          </a:prstGeom>
          <a:solidFill>
            <a:schemeClr val="bg2">
              <a:lumMod val="20000"/>
              <a:lumOff val="80000"/>
            </a:schemeClr>
          </a:solidFill>
        </p:spPr>
        <p:txBody>
          <a:bodyPr wrap="square" rtlCol="0">
            <a:spAutoFit/>
          </a:bodyPr>
          <a:lstStyle/>
          <a:p>
            <a:r>
              <a:rPr lang="it-IT" sz="2400" b="1" dirty="0" smtClean="0">
                <a:solidFill>
                  <a:srgbClr val="FF0000"/>
                </a:solidFill>
              </a:rPr>
              <a:t>La catechesi catecumenale</a:t>
            </a:r>
            <a:endParaRPr lang="it-IT" sz="2400" b="1" dirty="0">
              <a:solidFill>
                <a:srgbClr val="FF0000"/>
              </a:solidFill>
            </a:endParaRPr>
          </a:p>
        </p:txBody>
      </p:sp>
      <p:sp>
        <p:nvSpPr>
          <p:cNvPr id="9" name="CasellaDiTesto 8"/>
          <p:cNvSpPr txBox="1"/>
          <p:nvPr/>
        </p:nvSpPr>
        <p:spPr>
          <a:xfrm>
            <a:off x="1967475" y="2420888"/>
            <a:ext cx="3312368" cy="707886"/>
          </a:xfrm>
          <a:prstGeom prst="rect">
            <a:avLst/>
          </a:prstGeom>
          <a:solidFill>
            <a:schemeClr val="bg2">
              <a:lumMod val="20000"/>
              <a:lumOff val="80000"/>
            </a:schemeClr>
          </a:solidFill>
        </p:spPr>
        <p:txBody>
          <a:bodyPr wrap="square" rtlCol="0">
            <a:spAutoFit/>
          </a:bodyPr>
          <a:lstStyle/>
          <a:p>
            <a:r>
              <a:rPr lang="it-IT" sz="2000" b="1" dirty="0" smtClean="0">
                <a:solidFill>
                  <a:srgbClr val="FF0000"/>
                </a:solidFill>
              </a:rPr>
              <a:t>La catechesi per la comunicazione della fede</a:t>
            </a:r>
            <a:endParaRPr lang="it-IT" sz="2000" b="1" dirty="0">
              <a:solidFill>
                <a:srgbClr val="FF0000"/>
              </a:solidFill>
            </a:endParaRPr>
          </a:p>
        </p:txBody>
      </p:sp>
      <p:sp>
        <p:nvSpPr>
          <p:cNvPr id="10" name="CasellaDiTesto 9"/>
          <p:cNvSpPr txBox="1"/>
          <p:nvPr/>
        </p:nvSpPr>
        <p:spPr>
          <a:xfrm>
            <a:off x="8879632" y="3646646"/>
            <a:ext cx="3312368" cy="1477328"/>
          </a:xfrm>
          <a:prstGeom prst="rect">
            <a:avLst/>
          </a:prstGeom>
          <a:solidFill>
            <a:schemeClr val="bg2">
              <a:lumMod val="20000"/>
              <a:lumOff val="80000"/>
            </a:schemeClr>
          </a:solidFill>
        </p:spPr>
        <p:txBody>
          <a:bodyPr wrap="square" rtlCol="0">
            <a:spAutoFit/>
          </a:bodyPr>
          <a:lstStyle/>
          <a:p>
            <a:r>
              <a:rPr lang="it-IT" b="1" dirty="0" smtClean="0">
                <a:solidFill>
                  <a:srgbClr val="FF0000"/>
                </a:solidFill>
              </a:rPr>
              <a:t>La catechesi per la apologia della fede</a:t>
            </a:r>
          </a:p>
          <a:p>
            <a:r>
              <a:rPr lang="it-IT" b="1" dirty="0" smtClean="0">
                <a:solidFill>
                  <a:srgbClr val="FF0000"/>
                </a:solidFill>
              </a:rPr>
              <a:t>CCC</a:t>
            </a:r>
          </a:p>
          <a:p>
            <a:r>
              <a:rPr lang="it-IT" b="1" dirty="0" smtClean="0">
                <a:solidFill>
                  <a:srgbClr val="FF0000"/>
                </a:solidFill>
              </a:rPr>
              <a:t>Direttorio generale per la catechesi 1997</a:t>
            </a:r>
            <a:endParaRPr lang="it-IT" b="1" dirty="0">
              <a:solidFill>
                <a:srgbClr val="FF0000"/>
              </a:solidFill>
            </a:endParaRPr>
          </a:p>
        </p:txBody>
      </p:sp>
      <p:sp>
        <p:nvSpPr>
          <p:cNvPr id="11" name="CasellaDiTesto 10"/>
          <p:cNvSpPr txBox="1"/>
          <p:nvPr/>
        </p:nvSpPr>
        <p:spPr>
          <a:xfrm>
            <a:off x="1967475" y="4045235"/>
            <a:ext cx="3312368" cy="1477328"/>
          </a:xfrm>
          <a:prstGeom prst="rect">
            <a:avLst/>
          </a:prstGeom>
          <a:solidFill>
            <a:schemeClr val="bg2">
              <a:lumMod val="20000"/>
              <a:lumOff val="80000"/>
            </a:schemeClr>
          </a:solidFill>
        </p:spPr>
        <p:txBody>
          <a:bodyPr wrap="square" rtlCol="0">
            <a:spAutoFit/>
          </a:bodyPr>
          <a:lstStyle/>
          <a:p>
            <a:r>
              <a:rPr lang="it-IT" b="1" dirty="0" smtClean="0">
                <a:solidFill>
                  <a:srgbClr val="FF0000"/>
                </a:solidFill>
              </a:rPr>
              <a:t>La catechesi evangelizzatrice</a:t>
            </a:r>
          </a:p>
          <a:p>
            <a:r>
              <a:rPr lang="it-IT" b="1" dirty="0" smtClean="0">
                <a:solidFill>
                  <a:srgbClr val="FF0000"/>
                </a:solidFill>
              </a:rPr>
              <a:t>Il documento base italiano</a:t>
            </a:r>
          </a:p>
          <a:p>
            <a:r>
              <a:rPr lang="it-IT" b="1" dirty="0" smtClean="0">
                <a:solidFill>
                  <a:srgbClr val="FF0000"/>
                </a:solidFill>
              </a:rPr>
              <a:t>Il direttorio catechistico generale 1971</a:t>
            </a:r>
            <a:endParaRPr lang="it-IT" b="1" dirty="0">
              <a:solidFill>
                <a:srgbClr val="FF0000"/>
              </a:solidFill>
            </a:endParaRPr>
          </a:p>
        </p:txBody>
      </p:sp>
      <p:sp>
        <p:nvSpPr>
          <p:cNvPr id="12" name="CasellaDiTesto 11"/>
          <p:cNvSpPr txBox="1"/>
          <p:nvPr/>
        </p:nvSpPr>
        <p:spPr>
          <a:xfrm>
            <a:off x="5440247" y="5288985"/>
            <a:ext cx="3312368" cy="830997"/>
          </a:xfrm>
          <a:prstGeom prst="rect">
            <a:avLst/>
          </a:prstGeom>
          <a:solidFill>
            <a:schemeClr val="bg2">
              <a:lumMod val="20000"/>
              <a:lumOff val="80000"/>
            </a:schemeClr>
          </a:solidFill>
          <a:ln>
            <a:solidFill>
              <a:schemeClr val="accent1"/>
            </a:solidFill>
          </a:ln>
        </p:spPr>
        <p:txBody>
          <a:bodyPr wrap="square" rtlCol="0">
            <a:spAutoFit/>
          </a:bodyPr>
          <a:lstStyle/>
          <a:p>
            <a:pPr algn="ctr"/>
            <a:r>
              <a:rPr lang="it-IT" sz="2400" b="1" dirty="0" smtClean="0">
                <a:solidFill>
                  <a:srgbClr val="FF0000"/>
                </a:solidFill>
              </a:rPr>
              <a:t>I rinnovamenti catechistici </a:t>
            </a:r>
            <a:endParaRPr lang="it-IT" sz="2400" b="1" dirty="0">
              <a:solidFill>
                <a:srgbClr val="FF0000"/>
              </a:solidFill>
            </a:endParaRPr>
          </a:p>
        </p:txBody>
      </p:sp>
      <p:sp>
        <p:nvSpPr>
          <p:cNvPr id="13" name="CasellaDiTesto 12"/>
          <p:cNvSpPr txBox="1"/>
          <p:nvPr/>
        </p:nvSpPr>
        <p:spPr>
          <a:xfrm>
            <a:off x="6240016" y="3646646"/>
            <a:ext cx="864096" cy="646331"/>
          </a:xfrm>
          <a:prstGeom prst="rect">
            <a:avLst/>
          </a:prstGeom>
          <a:solidFill>
            <a:schemeClr val="bg2">
              <a:lumMod val="20000"/>
              <a:lumOff val="80000"/>
            </a:schemeClr>
          </a:solidFill>
        </p:spPr>
        <p:txBody>
          <a:bodyPr wrap="square" rtlCol="0">
            <a:spAutoFit/>
          </a:bodyPr>
          <a:lstStyle/>
          <a:p>
            <a:pPr algn="ctr"/>
            <a:r>
              <a:rPr lang="it-IT" b="1" dirty="0" smtClean="0">
                <a:solidFill>
                  <a:srgbClr val="FF0000"/>
                </a:solidFill>
              </a:rPr>
              <a:t>DGC 1997</a:t>
            </a:r>
            <a:endParaRPr lang="it-IT" b="1" dirty="0">
              <a:solidFill>
                <a:srgbClr val="FF0000"/>
              </a:solidFill>
            </a:endParaRPr>
          </a:p>
        </p:txBody>
      </p:sp>
    </p:spTree>
    <p:extLst>
      <p:ext uri="{BB962C8B-B14F-4D97-AF65-F5344CB8AC3E}">
        <p14:creationId xmlns:p14="http://schemas.microsoft.com/office/powerpoint/2010/main" val="28899665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dirty="0"/>
              <a:t>5. Integrazione-educazione della fede (catechesi per la risposta di </a:t>
            </a:r>
            <a:r>
              <a:rPr lang="it-IT" sz="3200" dirty="0" smtClean="0"/>
              <a:t>fede</a:t>
            </a:r>
            <a:r>
              <a:rPr lang="it-IT" dirty="0" smtClean="0"/>
              <a:t>)</a:t>
            </a:r>
            <a:endParaRPr lang="it-IT" sz="3200" dirty="0"/>
          </a:p>
        </p:txBody>
      </p:sp>
      <p:sp>
        <p:nvSpPr>
          <p:cNvPr id="3" name="Segnaposto contenuto 2"/>
          <p:cNvSpPr>
            <a:spLocks noGrp="1"/>
          </p:cNvSpPr>
          <p:nvPr>
            <p:ph idx="1"/>
          </p:nvPr>
        </p:nvSpPr>
        <p:spPr/>
        <p:txBody>
          <a:bodyPr>
            <a:normAutofit/>
          </a:bodyPr>
          <a:lstStyle/>
          <a:p>
            <a:r>
              <a:rPr lang="it-IT" dirty="0" smtClean="0"/>
              <a:t>Lo scopo</a:t>
            </a:r>
          </a:p>
          <a:p>
            <a:pPr lvl="1"/>
            <a:r>
              <a:rPr lang="it-IT" dirty="0" smtClean="0"/>
              <a:t>Superare la dissociazione fede-vita e la frattura fede-cultura</a:t>
            </a:r>
          </a:p>
          <a:p>
            <a:pPr lvl="1"/>
            <a:r>
              <a:rPr lang="it-IT" dirty="0" smtClean="0"/>
              <a:t>CD 14; DB 1970, 52; </a:t>
            </a:r>
            <a:r>
              <a:rPr lang="it-IT" dirty="0" err="1" smtClean="0"/>
              <a:t>Dgc</a:t>
            </a:r>
            <a:r>
              <a:rPr lang="it-IT" dirty="0" smtClean="0"/>
              <a:t> 1971, 21; </a:t>
            </a:r>
            <a:r>
              <a:rPr lang="it-IT" i="1" dirty="0" smtClean="0"/>
              <a:t>prossimo Direttorio per la </a:t>
            </a:r>
            <a:r>
              <a:rPr lang="it-IT" i="1" dirty="0" smtClean="0"/>
              <a:t>Catechesi</a:t>
            </a:r>
          </a:p>
          <a:p>
            <a:pPr lvl="1"/>
            <a:endParaRPr lang="it-IT" i="1" dirty="0"/>
          </a:p>
          <a:p>
            <a:pPr lvl="1"/>
            <a:endParaRPr lang="it-IT" i="1" dirty="0" smtClean="0"/>
          </a:p>
          <a:p>
            <a:pPr lvl="1"/>
            <a:r>
              <a:rPr lang="it-IT" i="1" dirty="0" err="1" smtClean="0"/>
              <a:t>Cf</a:t>
            </a:r>
            <a:r>
              <a:rPr lang="it-IT" i="1" dirty="0" smtClean="0"/>
              <a:t>. </a:t>
            </a:r>
            <a:r>
              <a:rPr lang="it-IT">
                <a:hlinkClick r:id="rId2"/>
              </a:rPr>
              <a:t>http://</a:t>
            </a:r>
            <a:r>
              <a:rPr lang="it-IT">
                <a:hlinkClick r:id="rId2"/>
              </a:rPr>
              <a:t>www.lucianomeddi.eu/index.php/la-catechesi-per-la-formazione-dei-cristiani</a:t>
            </a:r>
            <a:r>
              <a:rPr lang="it-IT" smtClean="0">
                <a:hlinkClick r:id="rId2"/>
              </a:rPr>
              <a:t>/</a:t>
            </a:r>
            <a:r>
              <a:rPr lang="it-IT" smtClean="0"/>
              <a:t> </a:t>
            </a:r>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48</a:t>
            </a:fld>
            <a:endParaRPr lang="it-IT"/>
          </a:p>
        </p:txBody>
      </p:sp>
    </p:spTree>
    <p:extLst>
      <p:ext uri="{BB962C8B-B14F-4D97-AF65-F5344CB8AC3E}">
        <p14:creationId xmlns:p14="http://schemas.microsoft.com/office/powerpoint/2010/main" val="237015530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dirty="0"/>
              <a:t>5. Integrazione-educazione della fede (catechesi per la risposta di </a:t>
            </a:r>
            <a:r>
              <a:rPr lang="it-IT" sz="3200" dirty="0" smtClean="0"/>
              <a:t>fede</a:t>
            </a:r>
            <a:r>
              <a:rPr lang="it-IT" dirty="0" smtClean="0"/>
              <a:t>)</a:t>
            </a:r>
            <a:endParaRPr lang="it-IT" sz="3200" dirty="0"/>
          </a:p>
        </p:txBody>
      </p:sp>
      <p:sp>
        <p:nvSpPr>
          <p:cNvPr id="3" name="Segnaposto contenuto 2"/>
          <p:cNvSpPr>
            <a:spLocks noGrp="1"/>
          </p:cNvSpPr>
          <p:nvPr>
            <p:ph idx="1"/>
          </p:nvPr>
        </p:nvSpPr>
        <p:spPr/>
        <p:txBody>
          <a:bodyPr>
            <a:normAutofit/>
          </a:bodyPr>
          <a:lstStyle/>
          <a:p>
            <a:r>
              <a:rPr lang="it-IT" dirty="0" smtClean="0"/>
              <a:t>La fede, compito della catechesi</a:t>
            </a:r>
          </a:p>
          <a:p>
            <a:pPr lvl="1"/>
            <a:r>
              <a:rPr lang="it-IT" dirty="0" smtClean="0"/>
              <a:t>Dono interiore, intelligenza interiore, dimensione profonda della persona frutto dell’azione dello Spirito</a:t>
            </a:r>
          </a:p>
          <a:p>
            <a:pPr lvl="1"/>
            <a:r>
              <a:rPr lang="it-IT" dirty="0" smtClean="0"/>
              <a:t>La risposta di fede (</a:t>
            </a:r>
            <a:r>
              <a:rPr lang="it-IT" dirty="0" err="1" smtClean="0"/>
              <a:t>fides</a:t>
            </a:r>
            <a:r>
              <a:rPr lang="it-IT" dirty="0" smtClean="0"/>
              <a:t> qua)</a:t>
            </a:r>
          </a:p>
          <a:p>
            <a:pPr lvl="2"/>
            <a:r>
              <a:rPr lang="it-IT" dirty="0" smtClean="0"/>
              <a:t>Atteggiamento e motivazione</a:t>
            </a:r>
          </a:p>
          <a:p>
            <a:pPr lvl="2"/>
            <a:r>
              <a:rPr lang="it-IT" dirty="0" smtClean="0"/>
              <a:t>Religione-fede</a:t>
            </a:r>
          </a:p>
          <a:p>
            <a:pPr lvl="2"/>
            <a:r>
              <a:rPr lang="it-IT" dirty="0" smtClean="0"/>
              <a:t>Maturità umana e maturità di fede</a:t>
            </a:r>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49</a:t>
            </a:fld>
            <a:endParaRPr lang="it-IT"/>
          </a:p>
        </p:txBody>
      </p:sp>
    </p:spTree>
    <p:extLst>
      <p:ext uri="{BB962C8B-B14F-4D97-AF65-F5344CB8AC3E}">
        <p14:creationId xmlns:p14="http://schemas.microsoft.com/office/powerpoint/2010/main" val="37095261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Prassi catechetiche </a:t>
            </a:r>
            <a:r>
              <a:rPr lang="it-IT" dirty="0" smtClean="0"/>
              <a:t>ecclesiali</a:t>
            </a:r>
            <a:endParaRPr lang="it-IT" dirty="0"/>
          </a:p>
        </p:txBody>
      </p:sp>
      <p:sp>
        <p:nvSpPr>
          <p:cNvPr id="3" name="Segnaposto contenuto 2"/>
          <p:cNvSpPr>
            <a:spLocks noGrp="1"/>
          </p:cNvSpPr>
          <p:nvPr>
            <p:ph idx="1"/>
          </p:nvPr>
        </p:nvSpPr>
        <p:spPr/>
        <p:txBody>
          <a:bodyPr>
            <a:normAutofit/>
          </a:bodyPr>
          <a:lstStyle/>
          <a:p>
            <a:r>
              <a:rPr lang="it-IT" dirty="0" smtClean="0"/>
              <a:t>I contesti</a:t>
            </a:r>
          </a:p>
          <a:p>
            <a:pPr lvl="1"/>
            <a:r>
              <a:rPr lang="it-IT" dirty="0" smtClean="0"/>
              <a:t>Documenti </a:t>
            </a:r>
          </a:p>
          <a:p>
            <a:pPr lvl="1"/>
            <a:r>
              <a:rPr lang="it-IT" dirty="0" smtClean="0"/>
              <a:t>Autori e progetti</a:t>
            </a:r>
          </a:p>
          <a:p>
            <a:pPr lvl="1"/>
            <a:r>
              <a:rPr lang="it-IT" dirty="0" smtClean="0"/>
              <a:t>Comunità diocesane e parrocchiali</a:t>
            </a:r>
          </a:p>
          <a:p>
            <a:pPr lvl="1"/>
            <a:r>
              <a:rPr lang="it-IT" dirty="0" smtClean="0"/>
              <a:t>Nuove comunità ecclesiali</a:t>
            </a:r>
          </a:p>
          <a:p>
            <a:pPr lvl="1"/>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5</a:t>
            </a:fld>
            <a:endParaRPr lang="it-IT"/>
          </a:p>
        </p:txBody>
      </p:sp>
    </p:spTree>
    <p:extLst>
      <p:ext uri="{BB962C8B-B14F-4D97-AF65-F5344CB8AC3E}">
        <p14:creationId xmlns:p14="http://schemas.microsoft.com/office/powerpoint/2010/main" val="56844966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dirty="0"/>
              <a:t>5. Integrazione-educazione della fede (catechesi per la risposta di </a:t>
            </a:r>
            <a:r>
              <a:rPr lang="it-IT" sz="3200" dirty="0" smtClean="0"/>
              <a:t>fede</a:t>
            </a:r>
            <a:r>
              <a:rPr lang="it-IT" dirty="0" smtClean="0"/>
              <a:t>)</a:t>
            </a:r>
            <a:endParaRPr lang="it-IT" sz="3200" dirty="0"/>
          </a:p>
        </p:txBody>
      </p:sp>
      <p:sp>
        <p:nvSpPr>
          <p:cNvPr id="3" name="Segnaposto contenuto 2"/>
          <p:cNvSpPr>
            <a:spLocks noGrp="1"/>
          </p:cNvSpPr>
          <p:nvPr>
            <p:ph idx="1"/>
          </p:nvPr>
        </p:nvSpPr>
        <p:spPr/>
        <p:txBody>
          <a:bodyPr>
            <a:normAutofit/>
          </a:bodyPr>
          <a:lstStyle/>
          <a:p>
            <a:r>
              <a:rPr lang="it-IT" dirty="0" smtClean="0"/>
              <a:t>La risposta di fede, la sua evoluzione nella persona umana</a:t>
            </a:r>
          </a:p>
          <a:p>
            <a:pPr lvl="1"/>
            <a:r>
              <a:rPr lang="it-IT" dirty="0" smtClean="0"/>
              <a:t>Il risveglio religioso</a:t>
            </a:r>
          </a:p>
          <a:p>
            <a:pPr lvl="1"/>
            <a:r>
              <a:rPr lang="it-IT" dirty="0"/>
              <a:t>La dimensione </a:t>
            </a:r>
            <a:r>
              <a:rPr lang="it-IT" dirty="0" smtClean="0"/>
              <a:t>magica del </a:t>
            </a:r>
            <a:r>
              <a:rPr lang="it-IT" dirty="0"/>
              <a:t>linguaggio religioso</a:t>
            </a:r>
          </a:p>
          <a:p>
            <a:pPr lvl="1"/>
            <a:r>
              <a:rPr lang="it-IT" dirty="0" smtClean="0"/>
              <a:t>La dimensione formale del linguaggio religioso</a:t>
            </a:r>
          </a:p>
          <a:p>
            <a:pPr lvl="1"/>
            <a:r>
              <a:rPr lang="it-IT" dirty="0" smtClean="0"/>
              <a:t>Insignificanza o interiorizzazione del linguaggio religioso</a:t>
            </a:r>
          </a:p>
          <a:p>
            <a:pPr lvl="1"/>
            <a:r>
              <a:rPr lang="it-IT" dirty="0" smtClean="0"/>
              <a:t>Maturità, universalità della fede</a:t>
            </a:r>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50</a:t>
            </a:fld>
            <a:endParaRPr lang="it-IT"/>
          </a:p>
        </p:txBody>
      </p:sp>
    </p:spTree>
    <p:extLst>
      <p:ext uri="{BB962C8B-B14F-4D97-AF65-F5344CB8AC3E}">
        <p14:creationId xmlns:p14="http://schemas.microsoft.com/office/powerpoint/2010/main" val="407014316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dirty="0"/>
              <a:t>5. Integrazione-educazione della fede (catechesi per la risposta di </a:t>
            </a:r>
            <a:r>
              <a:rPr lang="it-IT" sz="3200" dirty="0" smtClean="0"/>
              <a:t>fede</a:t>
            </a:r>
            <a:r>
              <a:rPr lang="it-IT" dirty="0" smtClean="0"/>
              <a:t>)</a:t>
            </a:r>
            <a:endParaRPr lang="it-IT" sz="3200" dirty="0"/>
          </a:p>
        </p:txBody>
      </p:sp>
      <p:sp>
        <p:nvSpPr>
          <p:cNvPr id="3" name="Segnaposto contenuto 2"/>
          <p:cNvSpPr>
            <a:spLocks noGrp="1"/>
          </p:cNvSpPr>
          <p:nvPr>
            <p:ph idx="1"/>
          </p:nvPr>
        </p:nvSpPr>
        <p:spPr/>
        <p:txBody>
          <a:bodyPr>
            <a:normAutofit/>
          </a:bodyPr>
          <a:lstStyle/>
          <a:p>
            <a:r>
              <a:rPr lang="it-IT" dirty="0" smtClean="0"/>
              <a:t>L’esercizio della vita cristiana</a:t>
            </a:r>
          </a:p>
          <a:p>
            <a:pPr lvl="1"/>
            <a:r>
              <a:rPr lang="it-IT" dirty="0" smtClean="0"/>
              <a:t>La vita battesimale</a:t>
            </a:r>
          </a:p>
          <a:p>
            <a:pPr lvl="1"/>
            <a:r>
              <a:rPr lang="it-IT" dirty="0" smtClean="0"/>
              <a:t>Le competenze della vita cristiana</a:t>
            </a:r>
          </a:p>
          <a:p>
            <a:pPr lvl="2"/>
            <a:r>
              <a:rPr lang="it-IT" dirty="0" smtClean="0"/>
              <a:t>Capacità di comprensione della Bibbia</a:t>
            </a:r>
          </a:p>
          <a:p>
            <a:pPr lvl="2"/>
            <a:r>
              <a:rPr lang="it-IT" dirty="0" smtClean="0"/>
              <a:t>Appartenenza e fraternità</a:t>
            </a:r>
          </a:p>
          <a:p>
            <a:pPr lvl="2"/>
            <a:r>
              <a:rPr lang="it-IT" dirty="0" smtClean="0"/>
              <a:t>La dimensione vocazionale, ministeriale</a:t>
            </a:r>
          </a:p>
          <a:p>
            <a:pPr lvl="2"/>
            <a:r>
              <a:rPr lang="it-IT" dirty="0" smtClean="0"/>
              <a:t>Il servizio e testimonianza al regno di Dio</a:t>
            </a:r>
          </a:p>
          <a:p>
            <a:pPr lvl="2"/>
            <a:r>
              <a:rPr lang="it-IT" dirty="0" smtClean="0"/>
              <a:t>Celebrazione e spiritualità</a:t>
            </a:r>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51</a:t>
            </a:fld>
            <a:endParaRPr lang="it-IT"/>
          </a:p>
        </p:txBody>
      </p:sp>
    </p:spTree>
    <p:extLst>
      <p:ext uri="{BB962C8B-B14F-4D97-AF65-F5344CB8AC3E}">
        <p14:creationId xmlns:p14="http://schemas.microsoft.com/office/powerpoint/2010/main" val="130078385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dirty="0"/>
              <a:t>5. Integrazione-educazione della fede (catechesi per la risposta di </a:t>
            </a:r>
            <a:r>
              <a:rPr lang="it-IT" sz="3200" dirty="0" smtClean="0"/>
              <a:t>fede</a:t>
            </a:r>
            <a:r>
              <a:rPr lang="it-IT" dirty="0" smtClean="0"/>
              <a:t>)</a:t>
            </a:r>
            <a:endParaRPr lang="it-IT" sz="3200" dirty="0"/>
          </a:p>
        </p:txBody>
      </p:sp>
      <p:sp>
        <p:nvSpPr>
          <p:cNvPr id="3" name="Segnaposto contenuto 2"/>
          <p:cNvSpPr>
            <a:spLocks noGrp="1"/>
          </p:cNvSpPr>
          <p:nvPr>
            <p:ph idx="1"/>
          </p:nvPr>
        </p:nvSpPr>
        <p:spPr/>
        <p:txBody>
          <a:bodyPr>
            <a:normAutofit lnSpcReduction="10000"/>
          </a:bodyPr>
          <a:lstStyle/>
          <a:p>
            <a:r>
              <a:rPr lang="it-IT" dirty="0" smtClean="0"/>
              <a:t>Metodologia formativa</a:t>
            </a:r>
          </a:p>
          <a:p>
            <a:pPr lvl="1"/>
            <a:r>
              <a:rPr lang="it-IT" dirty="0" smtClean="0"/>
              <a:t>Autoconsapevolezza e comprensione della propria biografia</a:t>
            </a:r>
          </a:p>
          <a:p>
            <a:pPr lvl="1"/>
            <a:r>
              <a:rPr lang="it-IT" dirty="0" smtClean="0"/>
              <a:t>Linguaggi narrativi e simbolici</a:t>
            </a:r>
          </a:p>
          <a:p>
            <a:pPr lvl="1"/>
            <a:r>
              <a:rPr lang="it-IT" dirty="0" smtClean="0"/>
              <a:t>Interpretazione del linguaggio biblico</a:t>
            </a:r>
          </a:p>
          <a:p>
            <a:pPr lvl="1"/>
            <a:r>
              <a:rPr lang="it-IT" dirty="0" smtClean="0"/>
              <a:t>Ricomprensione evangelica dei compiti vitali</a:t>
            </a:r>
          </a:p>
          <a:p>
            <a:pPr lvl="1"/>
            <a:r>
              <a:rPr lang="it-IT" dirty="0" smtClean="0"/>
              <a:t>Guarigione delle fratture spirituali</a:t>
            </a:r>
          </a:p>
          <a:p>
            <a:pPr lvl="1"/>
            <a:r>
              <a:rPr lang="it-IT" dirty="0" smtClean="0"/>
              <a:t>Esperienza di costruzione della vita cristiana</a:t>
            </a:r>
          </a:p>
          <a:p>
            <a:pPr lvl="1"/>
            <a:r>
              <a:rPr lang="it-IT" dirty="0" err="1" smtClean="0"/>
              <a:t>Riespressione</a:t>
            </a:r>
            <a:r>
              <a:rPr lang="it-IT" dirty="0" smtClean="0"/>
              <a:t> culturale della fede</a:t>
            </a:r>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52</a:t>
            </a:fld>
            <a:endParaRPr lang="it-IT"/>
          </a:p>
        </p:txBody>
      </p:sp>
    </p:spTree>
    <p:extLst>
      <p:ext uri="{BB962C8B-B14F-4D97-AF65-F5344CB8AC3E}">
        <p14:creationId xmlns:p14="http://schemas.microsoft.com/office/powerpoint/2010/main" val="16641082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dirty="0" smtClean="0"/>
              <a:t>Schema sintetico </a:t>
            </a:r>
            <a:br>
              <a:rPr lang="it-IT" sz="3200" dirty="0" smtClean="0"/>
            </a:br>
            <a:r>
              <a:rPr lang="it-IT" sz="3200" dirty="0" smtClean="0"/>
              <a:t>dei modelli</a:t>
            </a:r>
            <a:r>
              <a:rPr lang="it-IT" sz="3200" dirty="0"/>
              <a:t/>
            </a:r>
            <a:br>
              <a:rPr lang="it-IT" sz="3200" dirty="0"/>
            </a:br>
            <a:endParaRPr lang="it-IT" sz="3200" dirty="0"/>
          </a:p>
        </p:txBody>
      </p:sp>
      <p:sp>
        <p:nvSpPr>
          <p:cNvPr id="3" name="Segnaposto contenuto 2"/>
          <p:cNvSpPr>
            <a:spLocks noGrp="1"/>
          </p:cNvSpPr>
          <p:nvPr>
            <p:ph type="body" idx="1"/>
          </p:nvPr>
        </p:nvSpPr>
        <p:spPr/>
        <p:txBody>
          <a:bodyPr>
            <a:normAutofit/>
          </a:bodyPr>
          <a:lstStyle/>
          <a:p>
            <a:r>
              <a:rPr lang="it-IT" dirty="0"/>
              <a:t>Analisi e diagnosi delle prassi ecclesiali in ordine </a:t>
            </a:r>
            <a:r>
              <a:rPr lang="it-IT" dirty="0" smtClean="0"/>
              <a:t/>
            </a:r>
            <a:br>
              <a:rPr lang="it-IT" dirty="0" smtClean="0"/>
            </a:br>
            <a:r>
              <a:rPr lang="it-IT" dirty="0" smtClean="0"/>
              <a:t>alla catechesi</a:t>
            </a:r>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2"/>
          </p:nvPr>
        </p:nvSpPr>
        <p:spPr/>
        <p:txBody>
          <a:bodyPr/>
          <a:lstStyle/>
          <a:p>
            <a:pPr>
              <a:defRPr/>
            </a:pPr>
            <a:fld id="{25BC34F4-02C1-410C-953D-B77F6D94B61F}" type="slidenum">
              <a:rPr lang="it-IT" smtClean="0"/>
              <a:pPr>
                <a:defRPr/>
              </a:pPr>
              <a:t>53</a:t>
            </a:fld>
            <a:endParaRPr lang="it-IT"/>
          </a:p>
        </p:txBody>
      </p:sp>
    </p:spTree>
    <p:extLst>
      <p:ext uri="{BB962C8B-B14F-4D97-AF65-F5344CB8AC3E}">
        <p14:creationId xmlns:p14="http://schemas.microsoft.com/office/powerpoint/2010/main" val="322818776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Prassi catechetiche </a:t>
            </a:r>
            <a:r>
              <a:rPr lang="it-IT" dirty="0" smtClean="0"/>
              <a:t>ecclesiali</a:t>
            </a:r>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54</a:t>
            </a:fld>
            <a:endParaRPr lang="it-IT"/>
          </a:p>
        </p:txBody>
      </p:sp>
      <p:pic>
        <p:nvPicPr>
          <p:cNvPr id="6" name="Immagine 5"/>
          <p:cNvPicPr>
            <a:picLocks noChangeAspect="1"/>
          </p:cNvPicPr>
          <p:nvPr/>
        </p:nvPicPr>
        <p:blipFill>
          <a:blip r:embed="rId2"/>
          <a:stretch>
            <a:fillRect/>
          </a:stretch>
        </p:blipFill>
        <p:spPr>
          <a:xfrm>
            <a:off x="4223792" y="1482725"/>
            <a:ext cx="4762500" cy="4762500"/>
          </a:xfrm>
          <a:prstGeom prst="rect">
            <a:avLst/>
          </a:prstGeom>
        </p:spPr>
      </p:pic>
      <p:sp>
        <p:nvSpPr>
          <p:cNvPr id="3" name="CasellaDiTesto 2"/>
          <p:cNvSpPr txBox="1"/>
          <p:nvPr/>
        </p:nvSpPr>
        <p:spPr>
          <a:xfrm>
            <a:off x="5279843" y="434152"/>
            <a:ext cx="3312368" cy="923330"/>
          </a:xfrm>
          <a:prstGeom prst="rect">
            <a:avLst/>
          </a:prstGeom>
          <a:solidFill>
            <a:schemeClr val="bg1">
              <a:lumMod val="95000"/>
            </a:schemeClr>
          </a:solidFill>
        </p:spPr>
        <p:txBody>
          <a:bodyPr wrap="square" rtlCol="0">
            <a:spAutoFit/>
          </a:bodyPr>
          <a:lstStyle/>
          <a:p>
            <a:r>
              <a:rPr lang="it-IT" b="1" dirty="0" smtClean="0">
                <a:solidFill>
                  <a:srgbClr val="FF0000"/>
                </a:solidFill>
              </a:rPr>
              <a:t>La catechesi per la risposta, la integrazione e formazione della vita cristiana</a:t>
            </a:r>
            <a:endParaRPr lang="it-IT" b="1" dirty="0">
              <a:solidFill>
                <a:srgbClr val="FF0000"/>
              </a:solidFill>
            </a:endParaRPr>
          </a:p>
        </p:txBody>
      </p:sp>
      <p:sp>
        <p:nvSpPr>
          <p:cNvPr id="8" name="CasellaDiTesto 7"/>
          <p:cNvSpPr txBox="1"/>
          <p:nvPr/>
        </p:nvSpPr>
        <p:spPr>
          <a:xfrm>
            <a:off x="8752615" y="2420888"/>
            <a:ext cx="3312368" cy="830997"/>
          </a:xfrm>
          <a:prstGeom prst="rect">
            <a:avLst/>
          </a:prstGeom>
          <a:solidFill>
            <a:schemeClr val="bg2">
              <a:lumMod val="20000"/>
              <a:lumOff val="80000"/>
            </a:schemeClr>
          </a:solidFill>
        </p:spPr>
        <p:txBody>
          <a:bodyPr wrap="square" rtlCol="0">
            <a:spAutoFit/>
          </a:bodyPr>
          <a:lstStyle/>
          <a:p>
            <a:r>
              <a:rPr lang="it-IT" sz="2400" b="1" dirty="0" smtClean="0">
                <a:solidFill>
                  <a:srgbClr val="FF0000"/>
                </a:solidFill>
              </a:rPr>
              <a:t>La catechesi catecumenale</a:t>
            </a:r>
            <a:endParaRPr lang="it-IT" sz="2400" b="1" dirty="0">
              <a:solidFill>
                <a:srgbClr val="FF0000"/>
              </a:solidFill>
            </a:endParaRPr>
          </a:p>
        </p:txBody>
      </p:sp>
      <p:sp>
        <p:nvSpPr>
          <p:cNvPr id="9" name="CasellaDiTesto 8"/>
          <p:cNvSpPr txBox="1"/>
          <p:nvPr/>
        </p:nvSpPr>
        <p:spPr>
          <a:xfrm>
            <a:off x="1967475" y="2420888"/>
            <a:ext cx="3312368" cy="707886"/>
          </a:xfrm>
          <a:prstGeom prst="rect">
            <a:avLst/>
          </a:prstGeom>
          <a:solidFill>
            <a:schemeClr val="bg2">
              <a:lumMod val="20000"/>
              <a:lumOff val="80000"/>
            </a:schemeClr>
          </a:solidFill>
        </p:spPr>
        <p:txBody>
          <a:bodyPr wrap="square" rtlCol="0">
            <a:spAutoFit/>
          </a:bodyPr>
          <a:lstStyle/>
          <a:p>
            <a:r>
              <a:rPr lang="it-IT" sz="2000" b="1" dirty="0" smtClean="0">
                <a:solidFill>
                  <a:srgbClr val="FF0000"/>
                </a:solidFill>
              </a:rPr>
              <a:t>La catechesi per la comunicazione della fede</a:t>
            </a:r>
            <a:endParaRPr lang="it-IT" sz="2000" b="1" dirty="0">
              <a:solidFill>
                <a:srgbClr val="FF0000"/>
              </a:solidFill>
            </a:endParaRPr>
          </a:p>
        </p:txBody>
      </p:sp>
      <p:sp>
        <p:nvSpPr>
          <p:cNvPr id="10" name="CasellaDiTesto 9"/>
          <p:cNvSpPr txBox="1"/>
          <p:nvPr/>
        </p:nvSpPr>
        <p:spPr>
          <a:xfrm>
            <a:off x="8879632" y="3646646"/>
            <a:ext cx="3312368" cy="1477328"/>
          </a:xfrm>
          <a:prstGeom prst="rect">
            <a:avLst/>
          </a:prstGeom>
          <a:solidFill>
            <a:schemeClr val="bg2">
              <a:lumMod val="20000"/>
              <a:lumOff val="80000"/>
            </a:schemeClr>
          </a:solidFill>
        </p:spPr>
        <p:txBody>
          <a:bodyPr wrap="square" rtlCol="0">
            <a:spAutoFit/>
          </a:bodyPr>
          <a:lstStyle/>
          <a:p>
            <a:r>
              <a:rPr lang="it-IT" b="1" dirty="0" smtClean="0">
                <a:solidFill>
                  <a:srgbClr val="FF0000"/>
                </a:solidFill>
              </a:rPr>
              <a:t>La catechesi per la apologia della fede</a:t>
            </a:r>
          </a:p>
          <a:p>
            <a:r>
              <a:rPr lang="it-IT" b="1" dirty="0" smtClean="0">
                <a:solidFill>
                  <a:srgbClr val="FF0000"/>
                </a:solidFill>
              </a:rPr>
              <a:t>CCC</a:t>
            </a:r>
          </a:p>
          <a:p>
            <a:r>
              <a:rPr lang="it-IT" b="1" dirty="0" smtClean="0">
                <a:solidFill>
                  <a:srgbClr val="FF0000"/>
                </a:solidFill>
              </a:rPr>
              <a:t>Direttorio generale per la catechesi 1997</a:t>
            </a:r>
            <a:endParaRPr lang="it-IT" b="1" dirty="0">
              <a:solidFill>
                <a:srgbClr val="FF0000"/>
              </a:solidFill>
            </a:endParaRPr>
          </a:p>
        </p:txBody>
      </p:sp>
      <p:sp>
        <p:nvSpPr>
          <p:cNvPr id="11" name="CasellaDiTesto 10"/>
          <p:cNvSpPr txBox="1"/>
          <p:nvPr/>
        </p:nvSpPr>
        <p:spPr>
          <a:xfrm>
            <a:off x="1967475" y="4045235"/>
            <a:ext cx="3312368" cy="1477328"/>
          </a:xfrm>
          <a:prstGeom prst="rect">
            <a:avLst/>
          </a:prstGeom>
          <a:solidFill>
            <a:schemeClr val="bg2">
              <a:lumMod val="20000"/>
              <a:lumOff val="80000"/>
            </a:schemeClr>
          </a:solidFill>
        </p:spPr>
        <p:txBody>
          <a:bodyPr wrap="square" rtlCol="0">
            <a:spAutoFit/>
          </a:bodyPr>
          <a:lstStyle/>
          <a:p>
            <a:r>
              <a:rPr lang="it-IT" b="1" dirty="0" smtClean="0">
                <a:solidFill>
                  <a:srgbClr val="FF0000"/>
                </a:solidFill>
              </a:rPr>
              <a:t>La catechesi evangelizzatrice</a:t>
            </a:r>
          </a:p>
          <a:p>
            <a:r>
              <a:rPr lang="it-IT" b="1" dirty="0" smtClean="0">
                <a:solidFill>
                  <a:srgbClr val="FF0000"/>
                </a:solidFill>
              </a:rPr>
              <a:t>Il documento base italiano</a:t>
            </a:r>
          </a:p>
          <a:p>
            <a:r>
              <a:rPr lang="it-IT" b="1" dirty="0" smtClean="0">
                <a:solidFill>
                  <a:srgbClr val="FF0000"/>
                </a:solidFill>
              </a:rPr>
              <a:t>Il direttorio catechistico generale 1971</a:t>
            </a:r>
            <a:endParaRPr lang="it-IT" b="1" dirty="0">
              <a:solidFill>
                <a:srgbClr val="FF0000"/>
              </a:solidFill>
            </a:endParaRPr>
          </a:p>
        </p:txBody>
      </p:sp>
      <p:sp>
        <p:nvSpPr>
          <p:cNvPr id="12" name="CasellaDiTesto 11"/>
          <p:cNvSpPr txBox="1"/>
          <p:nvPr/>
        </p:nvSpPr>
        <p:spPr>
          <a:xfrm>
            <a:off x="5440247" y="5288985"/>
            <a:ext cx="3312368" cy="830997"/>
          </a:xfrm>
          <a:prstGeom prst="rect">
            <a:avLst/>
          </a:prstGeom>
          <a:solidFill>
            <a:schemeClr val="bg2">
              <a:lumMod val="20000"/>
              <a:lumOff val="80000"/>
            </a:schemeClr>
          </a:solidFill>
          <a:ln>
            <a:solidFill>
              <a:schemeClr val="accent1"/>
            </a:solidFill>
          </a:ln>
        </p:spPr>
        <p:txBody>
          <a:bodyPr wrap="square" rtlCol="0">
            <a:spAutoFit/>
          </a:bodyPr>
          <a:lstStyle/>
          <a:p>
            <a:pPr algn="ctr"/>
            <a:r>
              <a:rPr lang="it-IT" sz="2400" b="1" dirty="0" smtClean="0">
                <a:solidFill>
                  <a:srgbClr val="FF0000"/>
                </a:solidFill>
              </a:rPr>
              <a:t>I rinnovamenti catechistici </a:t>
            </a:r>
            <a:endParaRPr lang="it-IT" sz="2400" b="1" dirty="0">
              <a:solidFill>
                <a:srgbClr val="FF0000"/>
              </a:solidFill>
            </a:endParaRPr>
          </a:p>
        </p:txBody>
      </p:sp>
      <p:sp>
        <p:nvSpPr>
          <p:cNvPr id="13" name="CasellaDiTesto 12"/>
          <p:cNvSpPr txBox="1"/>
          <p:nvPr/>
        </p:nvSpPr>
        <p:spPr>
          <a:xfrm>
            <a:off x="6240016" y="3646646"/>
            <a:ext cx="864096" cy="646331"/>
          </a:xfrm>
          <a:prstGeom prst="rect">
            <a:avLst/>
          </a:prstGeom>
          <a:solidFill>
            <a:schemeClr val="bg2">
              <a:lumMod val="20000"/>
              <a:lumOff val="80000"/>
            </a:schemeClr>
          </a:solidFill>
        </p:spPr>
        <p:txBody>
          <a:bodyPr wrap="square" rtlCol="0">
            <a:spAutoFit/>
          </a:bodyPr>
          <a:lstStyle/>
          <a:p>
            <a:pPr algn="ctr"/>
            <a:r>
              <a:rPr lang="it-IT" b="1" dirty="0" smtClean="0">
                <a:solidFill>
                  <a:srgbClr val="FF0000"/>
                </a:solidFill>
              </a:rPr>
              <a:t>DGC 1997</a:t>
            </a:r>
            <a:endParaRPr lang="it-IT" b="1" dirty="0">
              <a:solidFill>
                <a:srgbClr val="FF0000"/>
              </a:solidFill>
            </a:endParaRPr>
          </a:p>
        </p:txBody>
      </p:sp>
    </p:spTree>
    <p:extLst>
      <p:ext uri="{BB962C8B-B14F-4D97-AF65-F5344CB8AC3E}">
        <p14:creationId xmlns:p14="http://schemas.microsoft.com/office/powerpoint/2010/main" val="326989983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dirty="0" smtClean="0"/>
              <a:t>Schema sintetico </a:t>
            </a:r>
            <a:br>
              <a:rPr lang="it-IT" sz="3200" dirty="0" smtClean="0"/>
            </a:br>
            <a:r>
              <a:rPr lang="it-IT" sz="3200" dirty="0" smtClean="0"/>
              <a:t>dei modelli</a:t>
            </a:r>
            <a:endParaRPr lang="it-IT" sz="3200"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55</a:t>
            </a:fld>
            <a:endParaRPr lang="it-IT"/>
          </a:p>
        </p:txBody>
      </p:sp>
      <p:graphicFrame>
        <p:nvGraphicFramePr>
          <p:cNvPr id="6" name="Tabella 5"/>
          <p:cNvGraphicFramePr>
            <a:graphicFrameLocks noGrp="1"/>
          </p:cNvGraphicFramePr>
          <p:nvPr>
            <p:extLst>
              <p:ext uri="{D42A27DB-BD31-4B8C-83A1-F6EECF244321}">
                <p14:modId xmlns:p14="http://schemas.microsoft.com/office/powerpoint/2010/main" val="2689372870"/>
              </p:ext>
            </p:extLst>
          </p:nvPr>
        </p:nvGraphicFramePr>
        <p:xfrm>
          <a:off x="2063552" y="1772816"/>
          <a:ext cx="9496900" cy="3937000"/>
        </p:xfrm>
        <a:graphic>
          <a:graphicData uri="http://schemas.openxmlformats.org/drawingml/2006/table">
            <a:tbl>
              <a:tblPr firstRow="1" bandRow="1">
                <a:tableStyleId>{5C22544A-7EE6-4342-B048-85BDC9FD1C3A}</a:tableStyleId>
              </a:tblPr>
              <a:tblGrid>
                <a:gridCol w="2374225">
                  <a:extLst>
                    <a:ext uri="{9D8B030D-6E8A-4147-A177-3AD203B41FA5}">
                      <a16:colId xmlns:a16="http://schemas.microsoft.com/office/drawing/2014/main" val="1706557658"/>
                    </a:ext>
                  </a:extLst>
                </a:gridCol>
                <a:gridCol w="2374225">
                  <a:extLst>
                    <a:ext uri="{9D8B030D-6E8A-4147-A177-3AD203B41FA5}">
                      <a16:colId xmlns:a16="http://schemas.microsoft.com/office/drawing/2014/main" val="2592239473"/>
                    </a:ext>
                  </a:extLst>
                </a:gridCol>
                <a:gridCol w="2374225">
                  <a:extLst>
                    <a:ext uri="{9D8B030D-6E8A-4147-A177-3AD203B41FA5}">
                      <a16:colId xmlns:a16="http://schemas.microsoft.com/office/drawing/2014/main" val="2342441527"/>
                    </a:ext>
                  </a:extLst>
                </a:gridCol>
                <a:gridCol w="2374225">
                  <a:extLst>
                    <a:ext uri="{9D8B030D-6E8A-4147-A177-3AD203B41FA5}">
                      <a16:colId xmlns:a16="http://schemas.microsoft.com/office/drawing/2014/main" val="139600552"/>
                    </a:ext>
                  </a:extLst>
                </a:gridCol>
              </a:tblGrid>
              <a:tr h="370840">
                <a:tc>
                  <a:txBody>
                    <a:bodyPr/>
                    <a:lstStyle/>
                    <a:p>
                      <a:endParaRPr lang="it-IT" dirty="0">
                        <a:solidFill>
                          <a:schemeClr val="tx1"/>
                        </a:solidFill>
                      </a:endParaRPr>
                    </a:p>
                  </a:txBody>
                  <a:tcPr>
                    <a:solidFill>
                      <a:schemeClr val="accent1"/>
                    </a:solidFill>
                  </a:tcPr>
                </a:tc>
                <a:tc>
                  <a:txBody>
                    <a:bodyPr/>
                    <a:lstStyle/>
                    <a:p>
                      <a:r>
                        <a:rPr lang="it-IT" dirty="0" smtClean="0">
                          <a:solidFill>
                            <a:schemeClr val="tx1"/>
                          </a:solidFill>
                        </a:rPr>
                        <a:t>Problema\finalità</a:t>
                      </a:r>
                      <a:endParaRPr lang="it-IT" dirty="0">
                        <a:solidFill>
                          <a:schemeClr val="tx1"/>
                        </a:solidFill>
                      </a:endParaRPr>
                    </a:p>
                  </a:txBody>
                  <a:tcPr>
                    <a:solidFill>
                      <a:schemeClr val="accent1"/>
                    </a:solidFill>
                  </a:tcPr>
                </a:tc>
                <a:tc>
                  <a:txBody>
                    <a:bodyPr/>
                    <a:lstStyle/>
                    <a:p>
                      <a:r>
                        <a:rPr lang="it-IT" dirty="0" smtClean="0">
                          <a:solidFill>
                            <a:schemeClr val="tx1"/>
                          </a:solidFill>
                        </a:rPr>
                        <a:t>Azione privilegiata</a:t>
                      </a:r>
                      <a:endParaRPr lang="it-IT" dirty="0">
                        <a:solidFill>
                          <a:schemeClr val="tx1"/>
                        </a:solidFill>
                      </a:endParaRPr>
                    </a:p>
                  </a:txBody>
                  <a:tcPr>
                    <a:solidFill>
                      <a:schemeClr val="accent1"/>
                    </a:solidFill>
                  </a:tcPr>
                </a:tc>
                <a:tc>
                  <a:txBody>
                    <a:bodyPr/>
                    <a:lstStyle/>
                    <a:p>
                      <a:r>
                        <a:rPr lang="it-IT" dirty="0" smtClean="0">
                          <a:solidFill>
                            <a:schemeClr val="tx1"/>
                          </a:solidFill>
                        </a:rPr>
                        <a:t>Pedagogia </a:t>
                      </a:r>
                      <a:endParaRPr lang="it-IT" dirty="0">
                        <a:solidFill>
                          <a:schemeClr val="tx1"/>
                        </a:solidFill>
                      </a:endParaRPr>
                    </a:p>
                  </a:txBody>
                  <a:tcPr>
                    <a:solidFill>
                      <a:schemeClr val="accent1"/>
                    </a:solidFill>
                  </a:tcPr>
                </a:tc>
                <a:extLst>
                  <a:ext uri="{0D108BD9-81ED-4DB2-BD59-A6C34878D82A}">
                    <a16:rowId xmlns:a16="http://schemas.microsoft.com/office/drawing/2014/main" val="2785049477"/>
                  </a:ext>
                </a:extLst>
              </a:tr>
              <a:tr h="370840">
                <a:tc>
                  <a:txBody>
                    <a:bodyPr/>
                    <a:lstStyle/>
                    <a:p>
                      <a:r>
                        <a:rPr lang="it-IT" dirty="0" smtClean="0">
                          <a:solidFill>
                            <a:schemeClr val="tx1"/>
                          </a:solidFill>
                        </a:rPr>
                        <a:t>Modello comunicativo e primo annuncio</a:t>
                      </a:r>
                    </a:p>
                    <a:p>
                      <a:endParaRPr lang="it-IT" dirty="0">
                        <a:solidFill>
                          <a:schemeClr val="tx1"/>
                        </a:solidFill>
                      </a:endParaRPr>
                    </a:p>
                  </a:txBody>
                  <a:tcPr>
                    <a:solidFill>
                      <a:schemeClr val="accent1"/>
                    </a:solidFill>
                  </a:tcPr>
                </a:tc>
                <a:tc>
                  <a:txBody>
                    <a:bodyPr/>
                    <a:lstStyle/>
                    <a:p>
                      <a:r>
                        <a:rPr lang="it-IT" dirty="0" smtClean="0">
                          <a:solidFill>
                            <a:schemeClr val="tx1"/>
                          </a:solidFill>
                        </a:rPr>
                        <a:t>La trasmissione o risignificazione del messaggio o dottrina</a:t>
                      </a:r>
                      <a:endParaRPr lang="it-IT" dirty="0">
                        <a:solidFill>
                          <a:schemeClr val="tx1"/>
                        </a:solidFill>
                      </a:endParaRPr>
                    </a:p>
                  </a:txBody>
                  <a:tcPr>
                    <a:solidFill>
                      <a:schemeClr val="accent1"/>
                    </a:solidFill>
                  </a:tcPr>
                </a:tc>
                <a:tc>
                  <a:txBody>
                    <a:bodyPr/>
                    <a:lstStyle/>
                    <a:p>
                      <a:r>
                        <a:rPr lang="it-IT" dirty="0" smtClean="0">
                          <a:solidFill>
                            <a:schemeClr val="tx1"/>
                          </a:solidFill>
                        </a:rPr>
                        <a:t>Comunicare, trasmettere, spiegare, narrare, </a:t>
                      </a:r>
                      <a:endParaRPr lang="it-IT" dirty="0">
                        <a:solidFill>
                          <a:schemeClr val="tx1"/>
                        </a:solidFill>
                      </a:endParaRPr>
                    </a:p>
                  </a:txBody>
                  <a:tcPr>
                    <a:solidFill>
                      <a:schemeClr val="accent1"/>
                    </a:solidFill>
                  </a:tcPr>
                </a:tc>
                <a:tc>
                  <a:txBody>
                    <a:bodyPr/>
                    <a:lstStyle/>
                    <a:p>
                      <a:r>
                        <a:rPr lang="it-IT" dirty="0" smtClean="0">
                          <a:solidFill>
                            <a:schemeClr val="tx1"/>
                          </a:solidFill>
                        </a:rPr>
                        <a:t>Centrata sul catechista</a:t>
                      </a:r>
                      <a:endParaRPr lang="it-IT" dirty="0">
                        <a:solidFill>
                          <a:schemeClr val="tx1"/>
                        </a:solidFill>
                      </a:endParaRPr>
                    </a:p>
                  </a:txBody>
                  <a:tcPr>
                    <a:solidFill>
                      <a:schemeClr val="accent1"/>
                    </a:solidFill>
                  </a:tcPr>
                </a:tc>
                <a:extLst>
                  <a:ext uri="{0D108BD9-81ED-4DB2-BD59-A6C34878D82A}">
                    <a16:rowId xmlns:a16="http://schemas.microsoft.com/office/drawing/2014/main" val="2596280507"/>
                  </a:ext>
                </a:extLst>
              </a:tr>
              <a:tr h="370840">
                <a:tc>
                  <a:txBody>
                    <a:bodyPr/>
                    <a:lstStyle/>
                    <a:p>
                      <a:r>
                        <a:rPr lang="it-IT" dirty="0" smtClean="0">
                          <a:solidFill>
                            <a:schemeClr val="tx1"/>
                          </a:solidFill>
                        </a:rPr>
                        <a:t>Modello iniziatico-catecumenale</a:t>
                      </a:r>
                    </a:p>
                    <a:p>
                      <a:endParaRPr lang="it-IT" dirty="0" smtClean="0">
                        <a:solidFill>
                          <a:schemeClr val="tx1"/>
                        </a:solidFill>
                      </a:endParaRPr>
                    </a:p>
                    <a:p>
                      <a:endParaRPr lang="it-IT" dirty="0" smtClean="0">
                        <a:solidFill>
                          <a:schemeClr val="tx1"/>
                        </a:solidFill>
                      </a:endParaRPr>
                    </a:p>
                    <a:p>
                      <a:endParaRPr lang="it-IT" dirty="0">
                        <a:solidFill>
                          <a:schemeClr val="tx1"/>
                        </a:solidFill>
                      </a:endParaRPr>
                    </a:p>
                  </a:txBody>
                  <a:tcPr>
                    <a:solidFill>
                      <a:schemeClr val="accent1"/>
                    </a:solidFill>
                  </a:tcPr>
                </a:tc>
                <a:tc>
                  <a:txBody>
                    <a:bodyPr/>
                    <a:lstStyle/>
                    <a:p>
                      <a:r>
                        <a:rPr lang="it-IT" dirty="0" smtClean="0">
                          <a:solidFill>
                            <a:schemeClr val="tx1"/>
                          </a:solidFill>
                        </a:rPr>
                        <a:t>Recuperare la socializzazione religiosa e appartenenza </a:t>
                      </a:r>
                      <a:endParaRPr lang="it-IT" dirty="0">
                        <a:solidFill>
                          <a:schemeClr val="tx1"/>
                        </a:solidFill>
                      </a:endParaRPr>
                    </a:p>
                  </a:txBody>
                  <a:tcPr>
                    <a:solidFill>
                      <a:schemeClr val="accent1"/>
                    </a:solidFill>
                  </a:tcPr>
                </a:tc>
                <a:tc>
                  <a:txBody>
                    <a:bodyPr/>
                    <a:lstStyle/>
                    <a:p>
                      <a:r>
                        <a:rPr lang="it-IT" dirty="0" smtClean="0">
                          <a:solidFill>
                            <a:schemeClr val="tx1"/>
                          </a:solidFill>
                        </a:rPr>
                        <a:t>Alleanze educative; linguaggi narrativi</a:t>
                      </a:r>
                    </a:p>
                    <a:p>
                      <a:r>
                        <a:rPr lang="it-IT" dirty="0" smtClean="0">
                          <a:solidFill>
                            <a:schemeClr val="tx1"/>
                          </a:solidFill>
                        </a:rPr>
                        <a:t>Linguaggio liturgico</a:t>
                      </a:r>
                      <a:endParaRPr lang="it-IT" dirty="0">
                        <a:solidFill>
                          <a:schemeClr val="tx1"/>
                        </a:solidFill>
                      </a:endParaRPr>
                    </a:p>
                  </a:txBody>
                  <a:tcPr>
                    <a:solidFill>
                      <a:schemeClr val="accent1"/>
                    </a:solidFill>
                  </a:tcPr>
                </a:tc>
                <a:tc>
                  <a:txBody>
                    <a:bodyPr/>
                    <a:lstStyle/>
                    <a:p>
                      <a:r>
                        <a:rPr lang="it-IT" dirty="0" smtClean="0">
                          <a:solidFill>
                            <a:schemeClr val="tx1"/>
                          </a:solidFill>
                        </a:rPr>
                        <a:t>Centrata sulla comunità</a:t>
                      </a:r>
                      <a:endParaRPr lang="it-IT" dirty="0">
                        <a:solidFill>
                          <a:schemeClr val="tx1"/>
                        </a:solidFill>
                      </a:endParaRPr>
                    </a:p>
                  </a:txBody>
                  <a:tcPr>
                    <a:solidFill>
                      <a:schemeClr val="accent1"/>
                    </a:solidFill>
                  </a:tcPr>
                </a:tc>
                <a:extLst>
                  <a:ext uri="{0D108BD9-81ED-4DB2-BD59-A6C34878D82A}">
                    <a16:rowId xmlns:a16="http://schemas.microsoft.com/office/drawing/2014/main" val="3400961036"/>
                  </a:ext>
                </a:extLst>
              </a:tr>
              <a:tr h="370840">
                <a:tc>
                  <a:txBody>
                    <a:bodyPr/>
                    <a:lstStyle/>
                    <a:p>
                      <a:r>
                        <a:rPr lang="it-IT" dirty="0" smtClean="0">
                          <a:solidFill>
                            <a:schemeClr val="tx1"/>
                          </a:solidFill>
                        </a:rPr>
                        <a:t>Modello educativo-</a:t>
                      </a:r>
                      <a:r>
                        <a:rPr lang="it-IT" dirty="0" err="1" smtClean="0">
                          <a:solidFill>
                            <a:schemeClr val="tx1"/>
                          </a:solidFill>
                        </a:rPr>
                        <a:t>formatico</a:t>
                      </a:r>
                      <a:endParaRPr lang="it-IT" dirty="0">
                        <a:solidFill>
                          <a:schemeClr val="tx1"/>
                        </a:solidFill>
                      </a:endParaRPr>
                    </a:p>
                  </a:txBody>
                  <a:tcPr>
                    <a:solidFill>
                      <a:schemeClr val="accent1"/>
                    </a:solidFill>
                  </a:tcPr>
                </a:tc>
                <a:tc>
                  <a:txBody>
                    <a:bodyPr/>
                    <a:lstStyle/>
                    <a:p>
                      <a:r>
                        <a:rPr lang="it-IT" dirty="0" smtClean="0">
                          <a:solidFill>
                            <a:schemeClr val="tx1"/>
                          </a:solidFill>
                        </a:rPr>
                        <a:t>Superare la dissociazione</a:t>
                      </a:r>
                      <a:r>
                        <a:rPr lang="it-IT" baseline="0" dirty="0" smtClean="0">
                          <a:solidFill>
                            <a:schemeClr val="tx1"/>
                          </a:solidFill>
                        </a:rPr>
                        <a:t> o immaturità fede-vita</a:t>
                      </a:r>
                      <a:endParaRPr lang="it-IT" dirty="0">
                        <a:solidFill>
                          <a:schemeClr val="tx1"/>
                        </a:solidFill>
                      </a:endParaRPr>
                    </a:p>
                  </a:txBody>
                  <a:tcPr>
                    <a:solidFill>
                      <a:schemeClr val="accent1"/>
                    </a:solidFill>
                  </a:tcPr>
                </a:tc>
                <a:tc>
                  <a:txBody>
                    <a:bodyPr/>
                    <a:lstStyle/>
                    <a:p>
                      <a:r>
                        <a:rPr lang="it-IT" dirty="0" smtClean="0">
                          <a:solidFill>
                            <a:schemeClr val="tx1"/>
                          </a:solidFill>
                        </a:rPr>
                        <a:t>Sostenere la conversione profonda </a:t>
                      </a:r>
                      <a:endParaRPr lang="it-IT" dirty="0">
                        <a:solidFill>
                          <a:schemeClr val="tx1"/>
                        </a:solidFill>
                      </a:endParaRPr>
                    </a:p>
                  </a:txBody>
                  <a:tcPr>
                    <a:solidFill>
                      <a:schemeClr val="accent1"/>
                    </a:solidFill>
                  </a:tcPr>
                </a:tc>
                <a:tc>
                  <a:txBody>
                    <a:bodyPr/>
                    <a:lstStyle/>
                    <a:p>
                      <a:r>
                        <a:rPr lang="it-IT" dirty="0" smtClean="0">
                          <a:solidFill>
                            <a:schemeClr val="tx1"/>
                          </a:solidFill>
                        </a:rPr>
                        <a:t>Centrata sul</a:t>
                      </a:r>
                      <a:r>
                        <a:rPr lang="it-IT" baseline="0" dirty="0" smtClean="0">
                          <a:solidFill>
                            <a:schemeClr val="tx1"/>
                          </a:solidFill>
                        </a:rPr>
                        <a:t> destinatario</a:t>
                      </a:r>
                      <a:endParaRPr lang="it-IT" dirty="0">
                        <a:solidFill>
                          <a:schemeClr val="tx1"/>
                        </a:solidFill>
                      </a:endParaRPr>
                    </a:p>
                  </a:txBody>
                  <a:tcPr>
                    <a:solidFill>
                      <a:schemeClr val="accent1"/>
                    </a:solidFill>
                  </a:tcPr>
                </a:tc>
                <a:extLst>
                  <a:ext uri="{0D108BD9-81ED-4DB2-BD59-A6C34878D82A}">
                    <a16:rowId xmlns:a16="http://schemas.microsoft.com/office/drawing/2014/main" val="4244527070"/>
                  </a:ext>
                </a:extLst>
              </a:tr>
            </a:tbl>
          </a:graphicData>
        </a:graphic>
      </p:graphicFrame>
    </p:spTree>
    <p:extLst>
      <p:ext uri="{BB962C8B-B14F-4D97-AF65-F5344CB8AC3E}">
        <p14:creationId xmlns:p14="http://schemas.microsoft.com/office/powerpoint/2010/main" val="34448056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Prassi catechetiche </a:t>
            </a:r>
            <a:r>
              <a:rPr lang="it-IT" dirty="0" smtClean="0"/>
              <a:t>ecclesiali</a:t>
            </a:r>
            <a:endParaRPr lang="it-IT" dirty="0"/>
          </a:p>
        </p:txBody>
      </p:sp>
      <p:sp>
        <p:nvSpPr>
          <p:cNvPr id="3" name="Segnaposto contenuto 2"/>
          <p:cNvSpPr>
            <a:spLocks noGrp="1"/>
          </p:cNvSpPr>
          <p:nvPr>
            <p:ph idx="1"/>
          </p:nvPr>
        </p:nvSpPr>
        <p:spPr/>
        <p:txBody>
          <a:bodyPr>
            <a:normAutofit/>
          </a:bodyPr>
          <a:lstStyle/>
          <a:p>
            <a:r>
              <a:rPr lang="it-IT" dirty="0" smtClean="0"/>
              <a:t>3 modelli catechetici principali</a:t>
            </a:r>
          </a:p>
          <a:p>
            <a:pPr lvl="1"/>
            <a:r>
              <a:rPr lang="it-IT" dirty="0"/>
              <a:t>Comunicativo-dottrinale</a:t>
            </a:r>
          </a:p>
          <a:p>
            <a:pPr lvl="1"/>
            <a:r>
              <a:rPr lang="it-IT" dirty="0"/>
              <a:t>Iniziatico-catecumenale</a:t>
            </a:r>
          </a:p>
          <a:p>
            <a:pPr lvl="1"/>
            <a:r>
              <a:rPr lang="it-IT" dirty="0" smtClean="0"/>
              <a:t>Integrazione-educazione della fede (catechesi per la risposta di fede)</a:t>
            </a:r>
            <a:endParaRPr lang="it-IT" dirty="0"/>
          </a:p>
          <a:p>
            <a:pPr lvl="1"/>
            <a:endParaRPr lang="it-IT" dirty="0" smtClean="0"/>
          </a:p>
          <a:p>
            <a:pPr lvl="1"/>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6</a:t>
            </a:fld>
            <a:endParaRPr lang="it-IT"/>
          </a:p>
        </p:txBody>
      </p:sp>
    </p:spTree>
    <p:extLst>
      <p:ext uri="{BB962C8B-B14F-4D97-AF65-F5344CB8AC3E}">
        <p14:creationId xmlns:p14="http://schemas.microsoft.com/office/powerpoint/2010/main" val="20576317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Prassi catechetiche </a:t>
            </a:r>
            <a:r>
              <a:rPr lang="it-IT" dirty="0" smtClean="0"/>
              <a:t>ecclesiali</a:t>
            </a:r>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7</a:t>
            </a:fld>
            <a:endParaRPr lang="it-IT"/>
          </a:p>
        </p:txBody>
      </p:sp>
      <p:pic>
        <p:nvPicPr>
          <p:cNvPr id="6" name="Immagine 5"/>
          <p:cNvPicPr>
            <a:picLocks noChangeAspect="1"/>
          </p:cNvPicPr>
          <p:nvPr/>
        </p:nvPicPr>
        <p:blipFill>
          <a:blip r:embed="rId2"/>
          <a:stretch>
            <a:fillRect/>
          </a:stretch>
        </p:blipFill>
        <p:spPr>
          <a:xfrm>
            <a:off x="4223792" y="1482725"/>
            <a:ext cx="4762500" cy="4762500"/>
          </a:xfrm>
          <a:prstGeom prst="rect">
            <a:avLst/>
          </a:prstGeom>
        </p:spPr>
      </p:pic>
      <p:sp>
        <p:nvSpPr>
          <p:cNvPr id="3" name="CasellaDiTesto 2"/>
          <p:cNvSpPr txBox="1"/>
          <p:nvPr/>
        </p:nvSpPr>
        <p:spPr>
          <a:xfrm>
            <a:off x="5279843" y="434152"/>
            <a:ext cx="3312368" cy="923330"/>
          </a:xfrm>
          <a:prstGeom prst="rect">
            <a:avLst/>
          </a:prstGeom>
          <a:solidFill>
            <a:schemeClr val="bg1">
              <a:lumMod val="95000"/>
            </a:schemeClr>
          </a:solidFill>
        </p:spPr>
        <p:txBody>
          <a:bodyPr wrap="square" rtlCol="0">
            <a:spAutoFit/>
          </a:bodyPr>
          <a:lstStyle/>
          <a:p>
            <a:r>
              <a:rPr lang="it-IT" b="1" dirty="0" smtClean="0">
                <a:solidFill>
                  <a:srgbClr val="FF0000"/>
                </a:solidFill>
              </a:rPr>
              <a:t>La catechesi per la risposta, la integrazione e formazione della vita cristiana</a:t>
            </a:r>
            <a:endParaRPr lang="it-IT" b="1" dirty="0">
              <a:solidFill>
                <a:srgbClr val="FF0000"/>
              </a:solidFill>
            </a:endParaRPr>
          </a:p>
        </p:txBody>
      </p:sp>
      <p:sp>
        <p:nvSpPr>
          <p:cNvPr id="8" name="CasellaDiTesto 7"/>
          <p:cNvSpPr txBox="1"/>
          <p:nvPr/>
        </p:nvSpPr>
        <p:spPr>
          <a:xfrm>
            <a:off x="8752615" y="2420888"/>
            <a:ext cx="3312368" cy="830997"/>
          </a:xfrm>
          <a:prstGeom prst="rect">
            <a:avLst/>
          </a:prstGeom>
          <a:solidFill>
            <a:schemeClr val="bg2">
              <a:lumMod val="20000"/>
              <a:lumOff val="80000"/>
            </a:schemeClr>
          </a:solidFill>
        </p:spPr>
        <p:txBody>
          <a:bodyPr wrap="square" rtlCol="0">
            <a:spAutoFit/>
          </a:bodyPr>
          <a:lstStyle/>
          <a:p>
            <a:r>
              <a:rPr lang="it-IT" sz="2400" b="1" dirty="0" smtClean="0">
                <a:solidFill>
                  <a:srgbClr val="FF0000"/>
                </a:solidFill>
              </a:rPr>
              <a:t>La catechesi catecumenale</a:t>
            </a:r>
            <a:endParaRPr lang="it-IT" sz="2400" b="1" dirty="0">
              <a:solidFill>
                <a:srgbClr val="FF0000"/>
              </a:solidFill>
            </a:endParaRPr>
          </a:p>
        </p:txBody>
      </p:sp>
      <p:sp>
        <p:nvSpPr>
          <p:cNvPr id="9" name="CasellaDiTesto 8"/>
          <p:cNvSpPr txBox="1"/>
          <p:nvPr/>
        </p:nvSpPr>
        <p:spPr>
          <a:xfrm>
            <a:off x="1967475" y="2420888"/>
            <a:ext cx="3312368" cy="707886"/>
          </a:xfrm>
          <a:prstGeom prst="rect">
            <a:avLst/>
          </a:prstGeom>
          <a:solidFill>
            <a:schemeClr val="bg2">
              <a:lumMod val="20000"/>
              <a:lumOff val="80000"/>
            </a:schemeClr>
          </a:solidFill>
        </p:spPr>
        <p:txBody>
          <a:bodyPr wrap="square" rtlCol="0">
            <a:spAutoFit/>
          </a:bodyPr>
          <a:lstStyle/>
          <a:p>
            <a:r>
              <a:rPr lang="it-IT" sz="2000" b="1" dirty="0" smtClean="0">
                <a:solidFill>
                  <a:srgbClr val="FF0000"/>
                </a:solidFill>
              </a:rPr>
              <a:t>La catechesi per la comunicazione della fede</a:t>
            </a:r>
            <a:endParaRPr lang="it-IT" sz="2000" b="1" dirty="0">
              <a:solidFill>
                <a:srgbClr val="FF0000"/>
              </a:solidFill>
            </a:endParaRPr>
          </a:p>
        </p:txBody>
      </p:sp>
      <p:sp>
        <p:nvSpPr>
          <p:cNvPr id="10" name="CasellaDiTesto 9"/>
          <p:cNvSpPr txBox="1"/>
          <p:nvPr/>
        </p:nvSpPr>
        <p:spPr>
          <a:xfrm>
            <a:off x="8796721" y="4045235"/>
            <a:ext cx="3312368" cy="923330"/>
          </a:xfrm>
          <a:prstGeom prst="rect">
            <a:avLst/>
          </a:prstGeom>
          <a:solidFill>
            <a:schemeClr val="bg2">
              <a:lumMod val="20000"/>
              <a:lumOff val="80000"/>
            </a:schemeClr>
          </a:solidFill>
        </p:spPr>
        <p:txBody>
          <a:bodyPr wrap="square" rtlCol="0">
            <a:spAutoFit/>
          </a:bodyPr>
          <a:lstStyle/>
          <a:p>
            <a:r>
              <a:rPr lang="it-IT" b="1" dirty="0" smtClean="0">
                <a:solidFill>
                  <a:srgbClr val="FF0000"/>
                </a:solidFill>
              </a:rPr>
              <a:t>La catechesi per la apologia della fede</a:t>
            </a:r>
          </a:p>
          <a:p>
            <a:r>
              <a:rPr lang="it-IT" b="1" dirty="0" smtClean="0">
                <a:solidFill>
                  <a:srgbClr val="FF0000"/>
                </a:solidFill>
              </a:rPr>
              <a:t>CCC</a:t>
            </a:r>
          </a:p>
        </p:txBody>
      </p:sp>
      <p:sp>
        <p:nvSpPr>
          <p:cNvPr id="11" name="CasellaDiTesto 10"/>
          <p:cNvSpPr txBox="1"/>
          <p:nvPr/>
        </p:nvSpPr>
        <p:spPr>
          <a:xfrm>
            <a:off x="1967475" y="4045235"/>
            <a:ext cx="3312368" cy="1477328"/>
          </a:xfrm>
          <a:prstGeom prst="rect">
            <a:avLst/>
          </a:prstGeom>
          <a:solidFill>
            <a:schemeClr val="bg2">
              <a:lumMod val="20000"/>
              <a:lumOff val="80000"/>
            </a:schemeClr>
          </a:solidFill>
        </p:spPr>
        <p:txBody>
          <a:bodyPr wrap="square" rtlCol="0">
            <a:spAutoFit/>
          </a:bodyPr>
          <a:lstStyle/>
          <a:p>
            <a:r>
              <a:rPr lang="it-IT" b="1" dirty="0" smtClean="0">
                <a:solidFill>
                  <a:srgbClr val="FF0000"/>
                </a:solidFill>
              </a:rPr>
              <a:t>La catechesi evangelizzatrice</a:t>
            </a:r>
          </a:p>
          <a:p>
            <a:r>
              <a:rPr lang="it-IT" b="1" dirty="0" smtClean="0">
                <a:solidFill>
                  <a:srgbClr val="FF0000"/>
                </a:solidFill>
              </a:rPr>
              <a:t>Il documento base italiano</a:t>
            </a:r>
          </a:p>
          <a:p>
            <a:r>
              <a:rPr lang="it-IT" b="1" dirty="0" smtClean="0">
                <a:solidFill>
                  <a:srgbClr val="FF0000"/>
                </a:solidFill>
              </a:rPr>
              <a:t>Il direttorio catechistico generale 1971</a:t>
            </a:r>
            <a:endParaRPr lang="it-IT" b="1" dirty="0">
              <a:solidFill>
                <a:srgbClr val="FF0000"/>
              </a:solidFill>
            </a:endParaRPr>
          </a:p>
        </p:txBody>
      </p:sp>
      <p:sp>
        <p:nvSpPr>
          <p:cNvPr id="12" name="CasellaDiTesto 11"/>
          <p:cNvSpPr txBox="1"/>
          <p:nvPr/>
        </p:nvSpPr>
        <p:spPr>
          <a:xfrm>
            <a:off x="5440247" y="5288985"/>
            <a:ext cx="3312368" cy="830997"/>
          </a:xfrm>
          <a:prstGeom prst="rect">
            <a:avLst/>
          </a:prstGeom>
          <a:solidFill>
            <a:schemeClr val="bg2">
              <a:lumMod val="20000"/>
              <a:lumOff val="80000"/>
            </a:schemeClr>
          </a:solidFill>
          <a:ln>
            <a:solidFill>
              <a:schemeClr val="accent1"/>
            </a:solidFill>
          </a:ln>
        </p:spPr>
        <p:txBody>
          <a:bodyPr wrap="square" rtlCol="0">
            <a:spAutoFit/>
          </a:bodyPr>
          <a:lstStyle/>
          <a:p>
            <a:pPr algn="ctr"/>
            <a:r>
              <a:rPr lang="it-IT" sz="2400" b="1" dirty="0" smtClean="0">
                <a:solidFill>
                  <a:srgbClr val="FF0000"/>
                </a:solidFill>
              </a:rPr>
              <a:t>I rinnovamenti catechistici </a:t>
            </a:r>
            <a:endParaRPr lang="it-IT" sz="2400" b="1" dirty="0">
              <a:solidFill>
                <a:srgbClr val="FF0000"/>
              </a:solidFill>
            </a:endParaRPr>
          </a:p>
        </p:txBody>
      </p:sp>
      <p:sp>
        <p:nvSpPr>
          <p:cNvPr id="13" name="CasellaDiTesto 12"/>
          <p:cNvSpPr txBox="1"/>
          <p:nvPr/>
        </p:nvSpPr>
        <p:spPr>
          <a:xfrm>
            <a:off x="6240016" y="3646646"/>
            <a:ext cx="864096" cy="646331"/>
          </a:xfrm>
          <a:prstGeom prst="rect">
            <a:avLst/>
          </a:prstGeom>
          <a:solidFill>
            <a:schemeClr val="bg2">
              <a:lumMod val="20000"/>
              <a:lumOff val="80000"/>
            </a:schemeClr>
          </a:solidFill>
        </p:spPr>
        <p:txBody>
          <a:bodyPr wrap="square" rtlCol="0">
            <a:spAutoFit/>
          </a:bodyPr>
          <a:lstStyle/>
          <a:p>
            <a:pPr algn="ctr"/>
            <a:r>
              <a:rPr lang="it-IT" b="1" dirty="0" smtClean="0">
                <a:solidFill>
                  <a:srgbClr val="FF0000"/>
                </a:solidFill>
              </a:rPr>
              <a:t>DGC 1997</a:t>
            </a:r>
            <a:endParaRPr lang="it-IT" b="1" dirty="0">
              <a:solidFill>
                <a:srgbClr val="FF0000"/>
              </a:solidFill>
            </a:endParaRPr>
          </a:p>
        </p:txBody>
      </p:sp>
    </p:spTree>
    <p:extLst>
      <p:ext uri="{BB962C8B-B14F-4D97-AF65-F5344CB8AC3E}">
        <p14:creationId xmlns:p14="http://schemas.microsoft.com/office/powerpoint/2010/main" val="31800334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gtEl>
                                        <p:attrNameLst>
                                          <p:attrName>style.visibility</p:attrName>
                                        </p:attrNameLst>
                                      </p:cBhvr>
                                      <p:to>
                                        <p:strVal val="visible"/>
                                      </p:to>
                                    </p:set>
                                    <p:anim calcmode="lin" valueType="num">
                                      <p:cBhvr additive="base">
                                        <p:cTn id="43" dur="500" fill="hold"/>
                                        <p:tgtEl>
                                          <p:spTgt spid="3"/>
                                        </p:tgtEl>
                                        <p:attrNameLst>
                                          <p:attrName>ppt_x</p:attrName>
                                        </p:attrNameLst>
                                      </p:cBhvr>
                                      <p:tavLst>
                                        <p:tav tm="0">
                                          <p:val>
                                            <p:strVal val="#ppt_x"/>
                                          </p:val>
                                        </p:tav>
                                        <p:tav tm="100000">
                                          <p:val>
                                            <p:strVal val="#ppt_x"/>
                                          </p:val>
                                        </p:tav>
                                      </p:tavLst>
                                    </p:anim>
                                    <p:anim calcmode="lin" valueType="num">
                                      <p:cBhvr additive="base">
                                        <p:cTn id="4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9" grpId="0" animBg="1"/>
      <p:bldP spid="10" grpId="0" animBg="1"/>
      <p:bldP spid="11" grpId="0" animBg="1"/>
      <p:bldP spid="12"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«rinnovamenti» e il Vaticano II</a:t>
            </a:r>
            <a:r>
              <a:rPr lang="it-IT" dirty="0"/>
              <a:t/>
            </a:r>
            <a:br>
              <a:rPr lang="it-IT" dirty="0"/>
            </a:br>
            <a:endParaRPr lang="it-IT" dirty="0"/>
          </a:p>
        </p:txBody>
      </p:sp>
      <p:sp>
        <p:nvSpPr>
          <p:cNvPr id="3" name="Segnaposto contenuto 2"/>
          <p:cNvSpPr>
            <a:spLocks noGrp="1"/>
          </p:cNvSpPr>
          <p:nvPr>
            <p:ph type="body" idx="1"/>
          </p:nvPr>
        </p:nvSpPr>
        <p:spPr/>
        <p:txBody>
          <a:bodyPr>
            <a:normAutofit/>
          </a:bodyPr>
          <a:lstStyle/>
          <a:p>
            <a:r>
              <a:rPr lang="it-IT" dirty="0"/>
              <a:t>Analisi e diagnosi delle prassi ecclesiali in ordine </a:t>
            </a:r>
            <a:r>
              <a:rPr lang="it-IT" dirty="0" smtClean="0"/>
              <a:t/>
            </a:r>
            <a:br>
              <a:rPr lang="it-IT" dirty="0" smtClean="0"/>
            </a:br>
            <a:r>
              <a:rPr lang="it-IT" dirty="0" smtClean="0"/>
              <a:t>alla catechesi</a:t>
            </a:r>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2"/>
          </p:nvPr>
        </p:nvSpPr>
        <p:spPr/>
        <p:txBody>
          <a:bodyPr/>
          <a:lstStyle/>
          <a:p>
            <a:pPr>
              <a:defRPr/>
            </a:pPr>
            <a:fld id="{25BC34F4-02C1-410C-953D-B77F6D94B61F}" type="slidenum">
              <a:rPr lang="it-IT" smtClean="0"/>
              <a:pPr>
                <a:defRPr/>
              </a:pPr>
              <a:t>8</a:t>
            </a:fld>
            <a:endParaRPr lang="it-IT"/>
          </a:p>
        </p:txBody>
      </p:sp>
    </p:spTree>
    <p:extLst>
      <p:ext uri="{BB962C8B-B14F-4D97-AF65-F5344CB8AC3E}">
        <p14:creationId xmlns:p14="http://schemas.microsoft.com/office/powerpoint/2010/main" val="1722271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Prassi catechetiche </a:t>
            </a:r>
            <a:r>
              <a:rPr lang="it-IT" dirty="0" smtClean="0"/>
              <a:t>ecclesiali</a:t>
            </a:r>
            <a:endParaRPr lang="it-IT" dirty="0"/>
          </a:p>
        </p:txBody>
      </p:sp>
      <p:sp>
        <p:nvSpPr>
          <p:cNvPr id="4" name="Segnaposto data 3"/>
          <p:cNvSpPr>
            <a:spLocks noGrp="1"/>
          </p:cNvSpPr>
          <p:nvPr>
            <p:ph type="dt" sz="half" idx="10"/>
          </p:nvPr>
        </p:nvSpPr>
        <p:spPr/>
        <p:txBody>
          <a:bodyPr/>
          <a:lstStyle/>
          <a:p>
            <a:pPr>
              <a:defRPr/>
            </a:pPr>
            <a:r>
              <a:rPr lang="it-IT"/>
              <a:t>www.lucianomeddi.eu</a:t>
            </a:r>
            <a:endParaRPr lang="it-IT" dirty="0"/>
          </a:p>
        </p:txBody>
      </p:sp>
      <p:sp>
        <p:nvSpPr>
          <p:cNvPr id="5" name="Segnaposto numero diapositiva 4"/>
          <p:cNvSpPr>
            <a:spLocks noGrp="1"/>
          </p:cNvSpPr>
          <p:nvPr>
            <p:ph type="sldNum" sz="quarter" idx="11"/>
          </p:nvPr>
        </p:nvSpPr>
        <p:spPr/>
        <p:txBody>
          <a:bodyPr/>
          <a:lstStyle/>
          <a:p>
            <a:pPr>
              <a:defRPr/>
            </a:pPr>
            <a:fld id="{25BC34F4-02C1-410C-953D-B77F6D94B61F}" type="slidenum">
              <a:rPr lang="it-IT" smtClean="0"/>
              <a:pPr>
                <a:defRPr/>
              </a:pPr>
              <a:t>9</a:t>
            </a:fld>
            <a:endParaRPr lang="it-IT"/>
          </a:p>
        </p:txBody>
      </p:sp>
      <p:pic>
        <p:nvPicPr>
          <p:cNvPr id="6" name="Immagine 5"/>
          <p:cNvPicPr>
            <a:picLocks noChangeAspect="1"/>
          </p:cNvPicPr>
          <p:nvPr/>
        </p:nvPicPr>
        <p:blipFill>
          <a:blip r:embed="rId2"/>
          <a:stretch>
            <a:fillRect/>
          </a:stretch>
        </p:blipFill>
        <p:spPr>
          <a:xfrm>
            <a:off x="4223792" y="1482725"/>
            <a:ext cx="4762500" cy="4762500"/>
          </a:xfrm>
          <a:prstGeom prst="rect">
            <a:avLst/>
          </a:prstGeom>
        </p:spPr>
      </p:pic>
      <p:sp>
        <p:nvSpPr>
          <p:cNvPr id="3" name="CasellaDiTesto 2"/>
          <p:cNvSpPr txBox="1"/>
          <p:nvPr/>
        </p:nvSpPr>
        <p:spPr>
          <a:xfrm>
            <a:off x="5279843" y="434152"/>
            <a:ext cx="3312368" cy="923330"/>
          </a:xfrm>
          <a:prstGeom prst="rect">
            <a:avLst/>
          </a:prstGeom>
          <a:solidFill>
            <a:schemeClr val="bg1">
              <a:lumMod val="95000"/>
            </a:schemeClr>
          </a:solidFill>
        </p:spPr>
        <p:txBody>
          <a:bodyPr wrap="square" rtlCol="0">
            <a:spAutoFit/>
          </a:bodyPr>
          <a:lstStyle/>
          <a:p>
            <a:r>
              <a:rPr lang="it-IT" b="1" dirty="0" smtClean="0">
                <a:solidFill>
                  <a:srgbClr val="FF0000"/>
                </a:solidFill>
              </a:rPr>
              <a:t>La catechesi per la risposta, la integrazione e formazione della vita cristiana</a:t>
            </a:r>
            <a:endParaRPr lang="it-IT" b="1" dirty="0">
              <a:solidFill>
                <a:srgbClr val="FF0000"/>
              </a:solidFill>
            </a:endParaRPr>
          </a:p>
        </p:txBody>
      </p:sp>
      <p:sp>
        <p:nvSpPr>
          <p:cNvPr id="8" name="CasellaDiTesto 7"/>
          <p:cNvSpPr txBox="1"/>
          <p:nvPr/>
        </p:nvSpPr>
        <p:spPr>
          <a:xfrm>
            <a:off x="8752615" y="2420888"/>
            <a:ext cx="3312368" cy="830997"/>
          </a:xfrm>
          <a:prstGeom prst="rect">
            <a:avLst/>
          </a:prstGeom>
          <a:solidFill>
            <a:schemeClr val="bg2">
              <a:lumMod val="20000"/>
              <a:lumOff val="80000"/>
            </a:schemeClr>
          </a:solidFill>
        </p:spPr>
        <p:txBody>
          <a:bodyPr wrap="square" rtlCol="0">
            <a:spAutoFit/>
          </a:bodyPr>
          <a:lstStyle/>
          <a:p>
            <a:r>
              <a:rPr lang="it-IT" sz="2400" b="1" dirty="0" smtClean="0">
                <a:solidFill>
                  <a:srgbClr val="FF0000"/>
                </a:solidFill>
              </a:rPr>
              <a:t>La catechesi catecumenale</a:t>
            </a:r>
            <a:endParaRPr lang="it-IT" sz="2400" b="1" dirty="0">
              <a:solidFill>
                <a:srgbClr val="FF0000"/>
              </a:solidFill>
            </a:endParaRPr>
          </a:p>
        </p:txBody>
      </p:sp>
      <p:sp>
        <p:nvSpPr>
          <p:cNvPr id="9" name="CasellaDiTesto 8"/>
          <p:cNvSpPr txBox="1"/>
          <p:nvPr/>
        </p:nvSpPr>
        <p:spPr>
          <a:xfrm>
            <a:off x="1967475" y="2420888"/>
            <a:ext cx="3312368" cy="707886"/>
          </a:xfrm>
          <a:prstGeom prst="rect">
            <a:avLst/>
          </a:prstGeom>
          <a:solidFill>
            <a:schemeClr val="bg2">
              <a:lumMod val="20000"/>
              <a:lumOff val="80000"/>
            </a:schemeClr>
          </a:solidFill>
        </p:spPr>
        <p:txBody>
          <a:bodyPr wrap="square" rtlCol="0">
            <a:spAutoFit/>
          </a:bodyPr>
          <a:lstStyle/>
          <a:p>
            <a:r>
              <a:rPr lang="it-IT" sz="2000" b="1" dirty="0" smtClean="0">
                <a:solidFill>
                  <a:srgbClr val="FF0000"/>
                </a:solidFill>
              </a:rPr>
              <a:t>La catechesi per la comunicazione della fede</a:t>
            </a:r>
            <a:endParaRPr lang="it-IT" sz="2000" b="1" dirty="0">
              <a:solidFill>
                <a:srgbClr val="FF0000"/>
              </a:solidFill>
            </a:endParaRPr>
          </a:p>
        </p:txBody>
      </p:sp>
      <p:sp>
        <p:nvSpPr>
          <p:cNvPr id="10" name="CasellaDiTesto 9"/>
          <p:cNvSpPr txBox="1"/>
          <p:nvPr/>
        </p:nvSpPr>
        <p:spPr>
          <a:xfrm>
            <a:off x="8879632" y="3646646"/>
            <a:ext cx="3312368" cy="1477328"/>
          </a:xfrm>
          <a:prstGeom prst="rect">
            <a:avLst/>
          </a:prstGeom>
          <a:solidFill>
            <a:schemeClr val="bg2">
              <a:lumMod val="20000"/>
              <a:lumOff val="80000"/>
            </a:schemeClr>
          </a:solidFill>
        </p:spPr>
        <p:txBody>
          <a:bodyPr wrap="square" rtlCol="0">
            <a:spAutoFit/>
          </a:bodyPr>
          <a:lstStyle/>
          <a:p>
            <a:r>
              <a:rPr lang="it-IT" b="1" dirty="0" smtClean="0">
                <a:solidFill>
                  <a:srgbClr val="FF0000"/>
                </a:solidFill>
              </a:rPr>
              <a:t>La catechesi per la apologia della fede</a:t>
            </a:r>
          </a:p>
          <a:p>
            <a:r>
              <a:rPr lang="it-IT" b="1" dirty="0" smtClean="0">
                <a:solidFill>
                  <a:srgbClr val="FF0000"/>
                </a:solidFill>
              </a:rPr>
              <a:t>CCC</a:t>
            </a:r>
          </a:p>
          <a:p>
            <a:r>
              <a:rPr lang="it-IT" b="1" dirty="0" smtClean="0">
                <a:solidFill>
                  <a:srgbClr val="FF0000"/>
                </a:solidFill>
              </a:rPr>
              <a:t>Direttorio generale per la catechesi 1997</a:t>
            </a:r>
            <a:endParaRPr lang="it-IT" b="1" dirty="0">
              <a:solidFill>
                <a:srgbClr val="FF0000"/>
              </a:solidFill>
            </a:endParaRPr>
          </a:p>
        </p:txBody>
      </p:sp>
      <p:sp>
        <p:nvSpPr>
          <p:cNvPr id="11" name="CasellaDiTesto 10"/>
          <p:cNvSpPr txBox="1"/>
          <p:nvPr/>
        </p:nvSpPr>
        <p:spPr>
          <a:xfrm>
            <a:off x="1967475" y="4045235"/>
            <a:ext cx="3312368" cy="1477328"/>
          </a:xfrm>
          <a:prstGeom prst="rect">
            <a:avLst/>
          </a:prstGeom>
          <a:solidFill>
            <a:schemeClr val="bg2">
              <a:lumMod val="20000"/>
              <a:lumOff val="80000"/>
            </a:schemeClr>
          </a:solidFill>
        </p:spPr>
        <p:txBody>
          <a:bodyPr wrap="square" rtlCol="0">
            <a:spAutoFit/>
          </a:bodyPr>
          <a:lstStyle/>
          <a:p>
            <a:r>
              <a:rPr lang="it-IT" b="1" dirty="0" smtClean="0">
                <a:solidFill>
                  <a:srgbClr val="FF0000"/>
                </a:solidFill>
              </a:rPr>
              <a:t>La catechesi evangelizzatrice</a:t>
            </a:r>
          </a:p>
          <a:p>
            <a:r>
              <a:rPr lang="it-IT" b="1" dirty="0" smtClean="0">
                <a:solidFill>
                  <a:srgbClr val="FF0000"/>
                </a:solidFill>
              </a:rPr>
              <a:t>Il documento base italiano</a:t>
            </a:r>
          </a:p>
          <a:p>
            <a:r>
              <a:rPr lang="it-IT" b="1" dirty="0" smtClean="0">
                <a:solidFill>
                  <a:srgbClr val="FF0000"/>
                </a:solidFill>
              </a:rPr>
              <a:t>Il direttorio catechistico generale 1971</a:t>
            </a:r>
            <a:endParaRPr lang="it-IT" b="1" dirty="0">
              <a:solidFill>
                <a:srgbClr val="FF0000"/>
              </a:solidFill>
            </a:endParaRPr>
          </a:p>
        </p:txBody>
      </p:sp>
      <p:sp>
        <p:nvSpPr>
          <p:cNvPr id="12" name="CasellaDiTesto 11"/>
          <p:cNvSpPr txBox="1"/>
          <p:nvPr/>
        </p:nvSpPr>
        <p:spPr>
          <a:xfrm>
            <a:off x="5440247" y="5288985"/>
            <a:ext cx="3312368" cy="830997"/>
          </a:xfrm>
          <a:prstGeom prst="rect">
            <a:avLst/>
          </a:prstGeom>
          <a:solidFill>
            <a:schemeClr val="bg2">
              <a:lumMod val="20000"/>
              <a:lumOff val="80000"/>
            </a:schemeClr>
          </a:solidFill>
          <a:ln>
            <a:solidFill>
              <a:schemeClr val="accent1"/>
            </a:solidFill>
          </a:ln>
        </p:spPr>
        <p:txBody>
          <a:bodyPr wrap="square" rtlCol="0">
            <a:spAutoFit/>
          </a:bodyPr>
          <a:lstStyle/>
          <a:p>
            <a:pPr algn="ctr"/>
            <a:r>
              <a:rPr lang="it-IT" sz="2400" b="1" dirty="0" smtClean="0">
                <a:solidFill>
                  <a:srgbClr val="FF0000"/>
                </a:solidFill>
              </a:rPr>
              <a:t>I rinnovamenti catechistici </a:t>
            </a:r>
            <a:endParaRPr lang="it-IT" sz="2400" b="1" dirty="0">
              <a:solidFill>
                <a:srgbClr val="FF0000"/>
              </a:solidFill>
            </a:endParaRPr>
          </a:p>
        </p:txBody>
      </p:sp>
      <p:sp>
        <p:nvSpPr>
          <p:cNvPr id="13" name="CasellaDiTesto 12"/>
          <p:cNvSpPr txBox="1"/>
          <p:nvPr/>
        </p:nvSpPr>
        <p:spPr>
          <a:xfrm>
            <a:off x="6240016" y="3646646"/>
            <a:ext cx="864096" cy="646331"/>
          </a:xfrm>
          <a:prstGeom prst="rect">
            <a:avLst/>
          </a:prstGeom>
          <a:solidFill>
            <a:schemeClr val="bg2">
              <a:lumMod val="20000"/>
              <a:lumOff val="80000"/>
            </a:schemeClr>
          </a:solidFill>
        </p:spPr>
        <p:txBody>
          <a:bodyPr wrap="square" rtlCol="0">
            <a:spAutoFit/>
          </a:bodyPr>
          <a:lstStyle/>
          <a:p>
            <a:pPr algn="ctr"/>
            <a:r>
              <a:rPr lang="it-IT" b="1" dirty="0" smtClean="0">
                <a:solidFill>
                  <a:srgbClr val="FF0000"/>
                </a:solidFill>
              </a:rPr>
              <a:t>DGC 1997</a:t>
            </a:r>
            <a:endParaRPr lang="it-IT" b="1" dirty="0">
              <a:solidFill>
                <a:srgbClr val="FF0000"/>
              </a:solidFill>
            </a:endParaRPr>
          </a:p>
        </p:txBody>
      </p:sp>
    </p:spTree>
    <p:extLst>
      <p:ext uri="{BB962C8B-B14F-4D97-AF65-F5344CB8AC3E}">
        <p14:creationId xmlns:p14="http://schemas.microsoft.com/office/powerpoint/2010/main" val="3134162431"/>
      </p:ext>
    </p:extLst>
  </p:cSld>
  <p:clrMapOvr>
    <a:masterClrMapping/>
  </p:clrMapOvr>
  <p:timing>
    <p:tnLst>
      <p:par>
        <p:cTn id="1" dur="indefinite" restart="never" nodeType="tmRoot"/>
      </p:par>
    </p:tnLst>
  </p:timing>
</p:sld>
</file>

<file path=ppt/theme/theme1.xml><?xml version="1.0" encoding="utf-8"?>
<a:theme xmlns:a="http://schemas.openxmlformats.org/drawingml/2006/main" name="meddi_puu">
  <a:themeElements>
    <a:clrScheme name="meddi_puu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eddi_puu">
      <a:majorFont>
        <a:latin typeface="Arial Rounded MT Bold"/>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eddi_puu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eddi_puu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eddi_puu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eddi_puu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eddi_puu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eddi_puu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eddi_puu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eddi_puu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eddi_puu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eddi_puu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eddi_puu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eddi_puu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ersonalizza struttur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meddi_puu</Template>
  <TotalTime>3576</TotalTime>
  <Words>3179</Words>
  <Application>Microsoft Office PowerPoint</Application>
  <PresentationFormat>Widescreen</PresentationFormat>
  <Paragraphs>529</Paragraphs>
  <Slides>55</Slides>
  <Notes>12</Notes>
  <HiddenSlides>0</HiddenSlides>
  <MMClips>0</MMClips>
  <ScaleCrop>false</ScaleCrop>
  <HeadingPairs>
    <vt:vector size="6" baseType="variant">
      <vt:variant>
        <vt:lpstr>Caratteri utilizzati</vt:lpstr>
      </vt:variant>
      <vt:variant>
        <vt:i4>6</vt:i4>
      </vt:variant>
      <vt:variant>
        <vt:lpstr>Tema</vt:lpstr>
      </vt:variant>
      <vt:variant>
        <vt:i4>2</vt:i4>
      </vt:variant>
      <vt:variant>
        <vt:lpstr>Titoli diapositive</vt:lpstr>
      </vt:variant>
      <vt:variant>
        <vt:i4>55</vt:i4>
      </vt:variant>
    </vt:vector>
  </HeadingPairs>
  <TitlesOfParts>
    <vt:vector size="63" baseType="lpstr">
      <vt:lpstr>Arial</vt:lpstr>
      <vt:lpstr>Arial Rounded MT Bold</vt:lpstr>
      <vt:lpstr>Britannic Bold</vt:lpstr>
      <vt:lpstr>Calibri</vt:lpstr>
      <vt:lpstr>Cambria</vt:lpstr>
      <vt:lpstr>Times New Roman</vt:lpstr>
      <vt:lpstr>meddi_puu</vt:lpstr>
      <vt:lpstr>Personalizza struttura</vt:lpstr>
      <vt:lpstr>Metodologia catechetica  interventi di don Luciano MEDDI al corso di formazione La catechesi e l'evangelizzazione. Caratteristiche, percorsi, prospettive, organizzato dall’ Istituto di scienze pastorali della  Sezione San Tommaso della PFTIM in collaborazione con l'UCD di Napoli </vt:lpstr>
      <vt:lpstr>Lo Spirito Santo protagonista della Missione  Itinerario </vt:lpstr>
      <vt:lpstr>Prassi catechetiche ecclesiali</vt:lpstr>
      <vt:lpstr>Prassi catechetiche ecclesiali</vt:lpstr>
      <vt:lpstr>Prassi catechetiche ecclesiali</vt:lpstr>
      <vt:lpstr>Prassi catechetiche ecclesiali</vt:lpstr>
      <vt:lpstr>Prassi catechetiche ecclesiali</vt:lpstr>
      <vt:lpstr>I «rinnovamenti» e il Vaticano II </vt:lpstr>
      <vt:lpstr>Prassi catechetiche ecclesiali</vt:lpstr>
      <vt:lpstr>La catechesi per la dottrina cristiana mancanza di verità</vt:lpstr>
      <vt:lpstr>La catechesi per la dottrina cristiana mancanza di verità</vt:lpstr>
      <vt:lpstr>Il rinnovamento kerygmatico mancanza di fede</vt:lpstr>
      <vt:lpstr>Il rinnovamento antropologico mancanza di significazione</vt:lpstr>
      <vt:lpstr>Il rinnovamento antropologico mancanza di significazione</vt:lpstr>
      <vt:lpstr>Il Vaticano II e la catechesi superare la scristianizzazione</vt:lpstr>
      <vt:lpstr>Il Vaticano II e la catechesi superare la scristianizzazione</vt:lpstr>
      <vt:lpstr>Il Vaticano II e la catechesi superare la scristianizzazione</vt:lpstr>
      <vt:lpstr>Il Vaticano II e la catechesi superare la scristianizzazione</vt:lpstr>
      <vt:lpstr>Il Vaticano II e la catechesi superare la scristianizzazione</vt:lpstr>
      <vt:lpstr>Il Vaticano II e la catechesi superare la scristianizzazione</vt:lpstr>
      <vt:lpstr>Il Vaticano II e la catechesi superare la scristianizzazione </vt:lpstr>
      <vt:lpstr>Il Vaticano II e la catechesi superare la scristianizzazione </vt:lpstr>
      <vt:lpstr>2. La catechesi evangelizzatrice e il documento base italiano </vt:lpstr>
      <vt:lpstr>Prassi catechetiche ecclesiali</vt:lpstr>
      <vt:lpstr>La catechesi evangelizzatrice e il documento base italiano</vt:lpstr>
      <vt:lpstr>La catechesi evangelizzatrice e il documento base italiano</vt:lpstr>
      <vt:lpstr>La catechesi evangelizzatrice e il documento base italiano</vt:lpstr>
      <vt:lpstr>La catechesi evangelizzatrice e il documento base italiano</vt:lpstr>
      <vt:lpstr>La catechesi evangelizzatrice e il documento base italiano</vt:lpstr>
      <vt:lpstr>Presentazione standard di PowerPoint</vt:lpstr>
      <vt:lpstr>3. Il modello comunicativo-dottrinale </vt:lpstr>
      <vt:lpstr>Prassi catechetiche ecclesiali</vt:lpstr>
      <vt:lpstr>Il modello comunicativo-dottrinale</vt:lpstr>
      <vt:lpstr>Il modello comunicativo-dottrinale</vt:lpstr>
      <vt:lpstr>Il modello comunicativo-dottrinale</vt:lpstr>
      <vt:lpstr>Il modello comunicativo-dottrinale</vt:lpstr>
      <vt:lpstr>Il modello comunicativo-dottrinale</vt:lpstr>
      <vt:lpstr>Il modello comunicativo-dottrinale</vt:lpstr>
      <vt:lpstr>4. Il modello iniziatico-catecumenale </vt:lpstr>
      <vt:lpstr>Prassi catechetiche ecclesiali</vt:lpstr>
      <vt:lpstr>4. Il modello iniziatico-catecumenale</vt:lpstr>
      <vt:lpstr>4. Il modello iniziatico-catecumenale</vt:lpstr>
      <vt:lpstr>4. Il modello iniziatico-catecumenale</vt:lpstr>
      <vt:lpstr>4. Il modello iniziatico-catecumenale</vt:lpstr>
      <vt:lpstr>4. Il modello iniziatico-catecumenale</vt:lpstr>
      <vt:lpstr>5. Integrazione-educazione della fede (catechesi per la risposta di fede)  </vt:lpstr>
      <vt:lpstr>Prassi catechetiche ecclesiali</vt:lpstr>
      <vt:lpstr>5. Integrazione-educazione della fede (catechesi per la risposta di fede)</vt:lpstr>
      <vt:lpstr>5. Integrazione-educazione della fede (catechesi per la risposta di fede)</vt:lpstr>
      <vt:lpstr>5. Integrazione-educazione della fede (catechesi per la risposta di fede)</vt:lpstr>
      <vt:lpstr>5. Integrazione-educazione della fede (catechesi per la risposta di fede)</vt:lpstr>
      <vt:lpstr>5. Integrazione-educazione della fede (catechesi per la risposta di fede)</vt:lpstr>
      <vt:lpstr>Schema sintetico  dei modelli </vt:lpstr>
      <vt:lpstr>Prassi catechetiche ecclesiali</vt:lpstr>
      <vt:lpstr>Schema sintetico  dei modelli</vt:lpstr>
    </vt:vector>
  </TitlesOfParts>
  <Company>AESP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Catechesi missionaria</dc:title>
  <dc:creator>TT</dc:creator>
  <cp:lastModifiedBy>luciano meddi</cp:lastModifiedBy>
  <cp:revision>281</cp:revision>
  <cp:lastPrinted>2019-04-13T13:51:50Z</cp:lastPrinted>
  <dcterms:created xsi:type="dcterms:W3CDTF">2009-10-15T15:20:50Z</dcterms:created>
  <dcterms:modified xsi:type="dcterms:W3CDTF">2019-05-05T08:56:28Z</dcterms:modified>
</cp:coreProperties>
</file>